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2700000" cy="17081500"/>
  <p:notesSz cx="12700000" cy="17081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52500" y="5295265"/>
            <a:ext cx="10795000" cy="3587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05000" y="9565640"/>
            <a:ext cx="8890000" cy="4270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50" b="0" i="0">
                <a:solidFill>
                  <a:srgbClr val="BD1E2C"/>
                </a:solidFill>
                <a:latin typeface="Cooper Black"/>
                <a:cs typeface="Cooper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50" b="0" i="0">
                <a:solidFill>
                  <a:srgbClr val="BD1E2C"/>
                </a:solidFill>
                <a:latin typeface="Cooper Black"/>
                <a:cs typeface="Cooper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35000" y="3928745"/>
            <a:ext cx="5524500" cy="11273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540500" y="3928745"/>
            <a:ext cx="5524500" cy="11273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50" b="0" i="0">
                <a:solidFill>
                  <a:srgbClr val="BD1E2C"/>
                </a:solidFill>
                <a:latin typeface="Cooper Black"/>
                <a:cs typeface="Cooper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700000" cy="1047115"/>
          </a:xfrm>
          <a:custGeom>
            <a:avLst/>
            <a:gdLst/>
            <a:ahLst/>
            <a:cxnLst/>
            <a:rect l="l" t="t" r="r" b="b"/>
            <a:pathLst>
              <a:path w="12700000" h="1047115">
                <a:moveTo>
                  <a:pt x="0" y="1047064"/>
                </a:moveTo>
                <a:lnTo>
                  <a:pt x="12700000" y="1047064"/>
                </a:lnTo>
                <a:lnTo>
                  <a:pt x="12700000" y="0"/>
                </a:lnTo>
                <a:lnTo>
                  <a:pt x="0" y="0"/>
                </a:lnTo>
                <a:lnTo>
                  <a:pt x="0" y="1047064"/>
                </a:lnTo>
                <a:close/>
              </a:path>
            </a:pathLst>
          </a:custGeom>
          <a:solidFill>
            <a:srgbClr val="ACDE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3990962"/>
            <a:ext cx="12700000" cy="11280775"/>
          </a:xfrm>
          <a:custGeom>
            <a:avLst/>
            <a:gdLst/>
            <a:ahLst/>
            <a:cxnLst/>
            <a:rect l="l" t="t" r="r" b="b"/>
            <a:pathLst>
              <a:path w="12700000" h="11280775">
                <a:moveTo>
                  <a:pt x="0" y="11280406"/>
                </a:moveTo>
                <a:lnTo>
                  <a:pt x="12700000" y="11280406"/>
                </a:lnTo>
                <a:lnTo>
                  <a:pt x="12700000" y="0"/>
                </a:lnTo>
                <a:lnTo>
                  <a:pt x="0" y="0"/>
                </a:lnTo>
                <a:lnTo>
                  <a:pt x="0" y="11280406"/>
                </a:lnTo>
                <a:close/>
              </a:path>
            </a:pathLst>
          </a:custGeom>
          <a:solidFill>
            <a:srgbClr val="ACDE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1047064"/>
            <a:ext cx="12700000" cy="2944495"/>
          </a:xfrm>
          <a:custGeom>
            <a:avLst/>
            <a:gdLst/>
            <a:ahLst/>
            <a:cxnLst/>
            <a:rect l="l" t="t" r="r" b="b"/>
            <a:pathLst>
              <a:path w="12700000" h="2944495">
                <a:moveTo>
                  <a:pt x="0" y="2943898"/>
                </a:moveTo>
                <a:lnTo>
                  <a:pt x="12700000" y="2943898"/>
                </a:lnTo>
                <a:lnTo>
                  <a:pt x="12700000" y="0"/>
                </a:lnTo>
                <a:lnTo>
                  <a:pt x="0" y="0"/>
                </a:lnTo>
                <a:lnTo>
                  <a:pt x="0" y="2943898"/>
                </a:lnTo>
                <a:close/>
              </a:path>
            </a:pathLst>
          </a:custGeom>
          <a:solidFill>
            <a:srgbClr val="FFF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26281" y="1187137"/>
            <a:ext cx="9447436" cy="2573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50" b="0" i="0">
                <a:solidFill>
                  <a:srgbClr val="BD1E2C"/>
                </a:solidFill>
                <a:latin typeface="Cooper Black"/>
                <a:cs typeface="Cooper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51712" y="8534013"/>
            <a:ext cx="10596575" cy="5046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318000" y="15885795"/>
            <a:ext cx="4064000" cy="854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35000" y="15885795"/>
            <a:ext cx="2921000" cy="854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144000" y="15885795"/>
            <a:ext cx="2921000" cy="854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5425" rIns="0" bIns="0" rtlCol="0" vert="horz">
            <a:spAutoFit/>
          </a:bodyPr>
          <a:lstStyle/>
          <a:p>
            <a:pPr marL="2030730" marR="5080" indent="-2018664">
              <a:lnSpc>
                <a:spcPts val="9210"/>
              </a:lnSpc>
              <a:spcBef>
                <a:spcPts val="1775"/>
              </a:spcBef>
            </a:pPr>
            <a:r>
              <a:rPr dirty="0" spc="-1075"/>
              <a:t>Hand </a:t>
            </a:r>
            <a:r>
              <a:rPr dirty="0" spc="-819"/>
              <a:t>Sanitiser  </a:t>
            </a:r>
            <a:r>
              <a:rPr dirty="0" spc="-919"/>
              <a:t>Notice</a:t>
            </a:r>
          </a:p>
        </p:txBody>
      </p:sp>
      <p:sp>
        <p:nvSpPr>
          <p:cNvPr id="3" name="object 3"/>
          <p:cNvSpPr/>
          <p:nvPr/>
        </p:nvSpPr>
        <p:spPr>
          <a:xfrm>
            <a:off x="10409741" y="1556058"/>
            <a:ext cx="1628139" cy="1574800"/>
          </a:xfrm>
          <a:custGeom>
            <a:avLst/>
            <a:gdLst/>
            <a:ahLst/>
            <a:cxnLst/>
            <a:rect l="l" t="t" r="r" b="b"/>
            <a:pathLst>
              <a:path w="1628140" h="1574800">
                <a:moveTo>
                  <a:pt x="791724" y="1511300"/>
                </a:moveTo>
                <a:lnTo>
                  <a:pt x="728226" y="1511300"/>
                </a:lnTo>
                <a:lnTo>
                  <a:pt x="723257" y="1524000"/>
                </a:lnTo>
                <a:lnTo>
                  <a:pt x="718770" y="1524000"/>
                </a:lnTo>
                <a:lnTo>
                  <a:pt x="714933" y="1536700"/>
                </a:lnTo>
                <a:lnTo>
                  <a:pt x="712800" y="1536700"/>
                </a:lnTo>
                <a:lnTo>
                  <a:pt x="712004" y="1549400"/>
                </a:lnTo>
                <a:lnTo>
                  <a:pt x="712549" y="1549400"/>
                </a:lnTo>
                <a:lnTo>
                  <a:pt x="714438" y="1562100"/>
                </a:lnTo>
                <a:lnTo>
                  <a:pt x="719895" y="1562100"/>
                </a:lnTo>
                <a:lnTo>
                  <a:pt x="727856" y="1574800"/>
                </a:lnTo>
                <a:lnTo>
                  <a:pt x="783253" y="1574800"/>
                </a:lnTo>
                <a:lnTo>
                  <a:pt x="793608" y="1562100"/>
                </a:lnTo>
                <a:lnTo>
                  <a:pt x="799134" y="1549400"/>
                </a:lnTo>
                <a:lnTo>
                  <a:pt x="799211" y="1536700"/>
                </a:lnTo>
                <a:lnTo>
                  <a:pt x="796421" y="1524000"/>
                </a:lnTo>
                <a:lnTo>
                  <a:pt x="791724" y="1511300"/>
                </a:lnTo>
                <a:close/>
              </a:path>
              <a:path w="1628140" h="1574800">
                <a:moveTo>
                  <a:pt x="1010056" y="1562100"/>
                </a:moveTo>
                <a:lnTo>
                  <a:pt x="968740" y="1562100"/>
                </a:lnTo>
                <a:lnTo>
                  <a:pt x="989454" y="1574800"/>
                </a:lnTo>
                <a:lnTo>
                  <a:pt x="1010056" y="1562100"/>
                </a:lnTo>
                <a:close/>
              </a:path>
              <a:path w="1628140" h="1574800">
                <a:moveTo>
                  <a:pt x="1034234" y="1536700"/>
                </a:moveTo>
                <a:lnTo>
                  <a:pt x="938301" y="1536700"/>
                </a:lnTo>
                <a:lnTo>
                  <a:pt x="950745" y="1562100"/>
                </a:lnTo>
                <a:lnTo>
                  <a:pt x="1020009" y="1562100"/>
                </a:lnTo>
                <a:lnTo>
                  <a:pt x="1028198" y="1549400"/>
                </a:lnTo>
                <a:lnTo>
                  <a:pt x="1034234" y="1536700"/>
                </a:lnTo>
                <a:close/>
              </a:path>
              <a:path w="1628140" h="1574800">
                <a:moveTo>
                  <a:pt x="593331" y="1473200"/>
                </a:moveTo>
                <a:lnTo>
                  <a:pt x="508622" y="1473200"/>
                </a:lnTo>
                <a:lnTo>
                  <a:pt x="507326" y="1485900"/>
                </a:lnTo>
                <a:lnTo>
                  <a:pt x="505887" y="1498600"/>
                </a:lnTo>
                <a:lnTo>
                  <a:pt x="509339" y="1511300"/>
                </a:lnTo>
                <a:lnTo>
                  <a:pt x="517106" y="1524000"/>
                </a:lnTo>
                <a:lnTo>
                  <a:pt x="528612" y="1536700"/>
                </a:lnTo>
                <a:lnTo>
                  <a:pt x="572052" y="1536700"/>
                </a:lnTo>
                <a:lnTo>
                  <a:pt x="586894" y="1524000"/>
                </a:lnTo>
                <a:lnTo>
                  <a:pt x="596328" y="1511300"/>
                </a:lnTo>
                <a:lnTo>
                  <a:pt x="597665" y="1511300"/>
                </a:lnTo>
                <a:lnTo>
                  <a:pt x="599044" y="1498600"/>
                </a:lnTo>
                <a:lnTo>
                  <a:pt x="600002" y="1498600"/>
                </a:lnTo>
                <a:lnTo>
                  <a:pt x="600074" y="1485900"/>
                </a:lnTo>
                <a:lnTo>
                  <a:pt x="593331" y="1473200"/>
                </a:lnTo>
                <a:close/>
              </a:path>
              <a:path w="1628140" h="1574800">
                <a:moveTo>
                  <a:pt x="1037550" y="1511300"/>
                </a:moveTo>
                <a:lnTo>
                  <a:pt x="938683" y="1511300"/>
                </a:lnTo>
                <a:lnTo>
                  <a:pt x="936663" y="1524000"/>
                </a:lnTo>
                <a:lnTo>
                  <a:pt x="936528" y="1536700"/>
                </a:lnTo>
                <a:lnTo>
                  <a:pt x="1037729" y="1536700"/>
                </a:lnTo>
                <a:lnTo>
                  <a:pt x="1038440" y="1524000"/>
                </a:lnTo>
                <a:lnTo>
                  <a:pt x="1037550" y="1511300"/>
                </a:lnTo>
                <a:close/>
              </a:path>
              <a:path w="1628140" h="1574800">
                <a:moveTo>
                  <a:pt x="781223" y="1485900"/>
                </a:moveTo>
                <a:lnTo>
                  <a:pt x="744834" y="1485900"/>
                </a:lnTo>
                <a:lnTo>
                  <a:pt x="741708" y="1498600"/>
                </a:lnTo>
                <a:lnTo>
                  <a:pt x="737133" y="1511300"/>
                </a:lnTo>
                <a:lnTo>
                  <a:pt x="786079" y="1511300"/>
                </a:lnTo>
                <a:lnTo>
                  <a:pt x="782559" y="1498600"/>
                </a:lnTo>
                <a:lnTo>
                  <a:pt x="781223" y="1485900"/>
                </a:lnTo>
                <a:close/>
              </a:path>
              <a:path w="1628140" h="1574800">
                <a:moveTo>
                  <a:pt x="997688" y="1460500"/>
                </a:moveTo>
                <a:lnTo>
                  <a:pt x="958430" y="1460500"/>
                </a:lnTo>
                <a:lnTo>
                  <a:pt x="958656" y="1473200"/>
                </a:lnTo>
                <a:lnTo>
                  <a:pt x="956129" y="1485900"/>
                </a:lnTo>
                <a:lnTo>
                  <a:pt x="950787" y="1498600"/>
                </a:lnTo>
                <a:lnTo>
                  <a:pt x="942568" y="1511300"/>
                </a:lnTo>
                <a:lnTo>
                  <a:pt x="1035095" y="1511300"/>
                </a:lnTo>
                <a:lnTo>
                  <a:pt x="1031112" y="1498600"/>
                </a:lnTo>
                <a:lnTo>
                  <a:pt x="1027506" y="1498600"/>
                </a:lnTo>
                <a:lnTo>
                  <a:pt x="1021168" y="1485900"/>
                </a:lnTo>
                <a:lnTo>
                  <a:pt x="1008443" y="1485900"/>
                </a:lnTo>
                <a:lnTo>
                  <a:pt x="1000251" y="1473200"/>
                </a:lnTo>
                <a:lnTo>
                  <a:pt x="999337" y="1473200"/>
                </a:lnTo>
                <a:lnTo>
                  <a:pt x="997688" y="1460500"/>
                </a:lnTo>
                <a:close/>
              </a:path>
              <a:path w="1628140" h="1574800">
                <a:moveTo>
                  <a:pt x="994613" y="1435100"/>
                </a:moveTo>
                <a:lnTo>
                  <a:pt x="587578" y="1435100"/>
                </a:lnTo>
                <a:lnTo>
                  <a:pt x="596232" y="1447800"/>
                </a:lnTo>
                <a:lnTo>
                  <a:pt x="686617" y="1447800"/>
                </a:lnTo>
                <a:lnTo>
                  <a:pt x="748182" y="1473200"/>
                </a:lnTo>
                <a:lnTo>
                  <a:pt x="746872" y="1485900"/>
                </a:lnTo>
                <a:lnTo>
                  <a:pt x="781641" y="1485900"/>
                </a:lnTo>
                <a:lnTo>
                  <a:pt x="783386" y="1473200"/>
                </a:lnTo>
                <a:lnTo>
                  <a:pt x="935751" y="1473200"/>
                </a:lnTo>
                <a:lnTo>
                  <a:pt x="949591" y="1460500"/>
                </a:lnTo>
                <a:lnTo>
                  <a:pt x="996432" y="1460500"/>
                </a:lnTo>
                <a:lnTo>
                  <a:pt x="995447" y="1447800"/>
                </a:lnTo>
                <a:lnTo>
                  <a:pt x="994613" y="1435100"/>
                </a:lnTo>
                <a:close/>
              </a:path>
              <a:path w="1628140" h="1574800">
                <a:moveTo>
                  <a:pt x="891209" y="1473200"/>
                </a:moveTo>
                <a:lnTo>
                  <a:pt x="837134" y="1473200"/>
                </a:lnTo>
                <a:lnTo>
                  <a:pt x="859154" y="1485900"/>
                </a:lnTo>
                <a:lnTo>
                  <a:pt x="872596" y="1485900"/>
                </a:lnTo>
                <a:lnTo>
                  <a:pt x="891209" y="1473200"/>
                </a:lnTo>
                <a:close/>
              </a:path>
              <a:path w="1628140" h="1574800">
                <a:moveTo>
                  <a:pt x="1227948" y="1409700"/>
                </a:moveTo>
                <a:lnTo>
                  <a:pt x="1158620" y="1409700"/>
                </a:lnTo>
                <a:lnTo>
                  <a:pt x="1151851" y="1422400"/>
                </a:lnTo>
                <a:lnTo>
                  <a:pt x="1150124" y="1435100"/>
                </a:lnTo>
                <a:lnTo>
                  <a:pt x="1149019" y="1447800"/>
                </a:lnTo>
                <a:lnTo>
                  <a:pt x="1149310" y="1447800"/>
                </a:lnTo>
                <a:lnTo>
                  <a:pt x="1153137" y="1460500"/>
                </a:lnTo>
                <a:lnTo>
                  <a:pt x="1160046" y="1473200"/>
                </a:lnTo>
                <a:lnTo>
                  <a:pt x="1169581" y="1485900"/>
                </a:lnTo>
                <a:lnTo>
                  <a:pt x="1210013" y="1485900"/>
                </a:lnTo>
                <a:lnTo>
                  <a:pt x="1218041" y="1473200"/>
                </a:lnTo>
                <a:lnTo>
                  <a:pt x="1225003" y="1473200"/>
                </a:lnTo>
                <a:lnTo>
                  <a:pt x="1230872" y="1460500"/>
                </a:lnTo>
                <a:lnTo>
                  <a:pt x="1234957" y="1460500"/>
                </a:lnTo>
                <a:lnTo>
                  <a:pt x="1237151" y="1447800"/>
                </a:lnTo>
                <a:lnTo>
                  <a:pt x="1237348" y="1435100"/>
                </a:lnTo>
                <a:lnTo>
                  <a:pt x="1235859" y="1422400"/>
                </a:lnTo>
                <a:lnTo>
                  <a:pt x="1232650" y="1422400"/>
                </a:lnTo>
                <a:lnTo>
                  <a:pt x="1227948" y="1409700"/>
                </a:lnTo>
                <a:close/>
              </a:path>
              <a:path w="1628140" h="1574800">
                <a:moveTo>
                  <a:pt x="587138" y="1447800"/>
                </a:moveTo>
                <a:lnTo>
                  <a:pt x="545236" y="1447800"/>
                </a:lnTo>
                <a:lnTo>
                  <a:pt x="540169" y="1460500"/>
                </a:lnTo>
                <a:lnTo>
                  <a:pt x="519112" y="1460500"/>
                </a:lnTo>
                <a:lnTo>
                  <a:pt x="515302" y="1473200"/>
                </a:lnTo>
                <a:lnTo>
                  <a:pt x="590194" y="1473200"/>
                </a:lnTo>
                <a:lnTo>
                  <a:pt x="588237" y="1460500"/>
                </a:lnTo>
                <a:lnTo>
                  <a:pt x="587138" y="1447800"/>
                </a:lnTo>
                <a:close/>
              </a:path>
              <a:path w="1628140" h="1574800">
                <a:moveTo>
                  <a:pt x="587578" y="1435100"/>
                </a:moveTo>
                <a:lnTo>
                  <a:pt x="555142" y="1435100"/>
                </a:lnTo>
                <a:lnTo>
                  <a:pt x="551776" y="1447800"/>
                </a:lnTo>
                <a:lnTo>
                  <a:pt x="586913" y="1447800"/>
                </a:lnTo>
                <a:lnTo>
                  <a:pt x="587578" y="1435100"/>
                </a:lnTo>
                <a:close/>
              </a:path>
              <a:path w="1628140" h="1574800">
                <a:moveTo>
                  <a:pt x="1066025" y="1422400"/>
                </a:moveTo>
                <a:lnTo>
                  <a:pt x="560908" y="1422400"/>
                </a:lnTo>
                <a:lnTo>
                  <a:pt x="559663" y="1435100"/>
                </a:lnTo>
                <a:lnTo>
                  <a:pt x="1029130" y="1435100"/>
                </a:lnTo>
                <a:lnTo>
                  <a:pt x="1066025" y="1422400"/>
                </a:lnTo>
                <a:close/>
              </a:path>
              <a:path w="1628140" h="1574800">
                <a:moveTo>
                  <a:pt x="1137043" y="1409700"/>
                </a:moveTo>
                <a:lnTo>
                  <a:pt x="546368" y="1409700"/>
                </a:lnTo>
                <a:lnTo>
                  <a:pt x="554094" y="1422400"/>
                </a:lnTo>
                <a:lnTo>
                  <a:pt x="1102491" y="1422400"/>
                </a:lnTo>
                <a:lnTo>
                  <a:pt x="1137043" y="1409700"/>
                </a:lnTo>
                <a:close/>
              </a:path>
              <a:path w="1628140" h="1574800">
                <a:moveTo>
                  <a:pt x="1501753" y="800100"/>
                </a:moveTo>
                <a:lnTo>
                  <a:pt x="138595" y="800100"/>
                </a:lnTo>
                <a:lnTo>
                  <a:pt x="139603" y="812800"/>
                </a:lnTo>
                <a:lnTo>
                  <a:pt x="139979" y="825500"/>
                </a:lnTo>
                <a:lnTo>
                  <a:pt x="139522" y="825500"/>
                </a:lnTo>
                <a:lnTo>
                  <a:pt x="138707" y="863600"/>
                </a:lnTo>
                <a:lnTo>
                  <a:pt x="138429" y="889000"/>
                </a:lnTo>
                <a:lnTo>
                  <a:pt x="141258" y="914400"/>
                </a:lnTo>
                <a:lnTo>
                  <a:pt x="149758" y="927100"/>
                </a:lnTo>
                <a:lnTo>
                  <a:pt x="161832" y="939800"/>
                </a:lnTo>
                <a:lnTo>
                  <a:pt x="169106" y="965200"/>
                </a:lnTo>
                <a:lnTo>
                  <a:pt x="174018" y="977900"/>
                </a:lnTo>
                <a:lnTo>
                  <a:pt x="179006" y="990600"/>
                </a:lnTo>
                <a:lnTo>
                  <a:pt x="185436" y="1003300"/>
                </a:lnTo>
                <a:lnTo>
                  <a:pt x="198130" y="1041400"/>
                </a:lnTo>
                <a:lnTo>
                  <a:pt x="204546" y="1054100"/>
                </a:lnTo>
                <a:lnTo>
                  <a:pt x="87706" y="1054100"/>
                </a:lnTo>
                <a:lnTo>
                  <a:pt x="83092" y="1066800"/>
                </a:lnTo>
                <a:lnTo>
                  <a:pt x="79971" y="1066800"/>
                </a:lnTo>
                <a:lnTo>
                  <a:pt x="78451" y="1079500"/>
                </a:lnTo>
                <a:lnTo>
                  <a:pt x="78638" y="1079500"/>
                </a:lnTo>
                <a:lnTo>
                  <a:pt x="79222" y="1092200"/>
                </a:lnTo>
                <a:lnTo>
                  <a:pt x="220141" y="1092200"/>
                </a:lnTo>
                <a:lnTo>
                  <a:pt x="244092" y="1130300"/>
                </a:lnTo>
                <a:lnTo>
                  <a:pt x="272207" y="1168400"/>
                </a:lnTo>
                <a:lnTo>
                  <a:pt x="297371" y="1193800"/>
                </a:lnTo>
                <a:lnTo>
                  <a:pt x="312470" y="1231900"/>
                </a:lnTo>
                <a:lnTo>
                  <a:pt x="315786" y="1244600"/>
                </a:lnTo>
                <a:lnTo>
                  <a:pt x="321676" y="1257300"/>
                </a:lnTo>
                <a:lnTo>
                  <a:pt x="328974" y="1257300"/>
                </a:lnTo>
                <a:lnTo>
                  <a:pt x="336511" y="1270000"/>
                </a:lnTo>
                <a:lnTo>
                  <a:pt x="329126" y="1270000"/>
                </a:lnTo>
                <a:lnTo>
                  <a:pt x="322281" y="1282700"/>
                </a:lnTo>
                <a:lnTo>
                  <a:pt x="289075" y="1282700"/>
                </a:lnTo>
                <a:lnTo>
                  <a:pt x="282930" y="1295400"/>
                </a:lnTo>
                <a:lnTo>
                  <a:pt x="374421" y="1295400"/>
                </a:lnTo>
                <a:lnTo>
                  <a:pt x="412980" y="1320800"/>
                </a:lnTo>
                <a:lnTo>
                  <a:pt x="449426" y="1346200"/>
                </a:lnTo>
                <a:lnTo>
                  <a:pt x="487783" y="1371600"/>
                </a:lnTo>
                <a:lnTo>
                  <a:pt x="532079" y="1397000"/>
                </a:lnTo>
                <a:lnTo>
                  <a:pt x="539025" y="1409700"/>
                </a:lnTo>
                <a:lnTo>
                  <a:pt x="1221981" y="1409700"/>
                </a:lnTo>
                <a:lnTo>
                  <a:pt x="1215920" y="1397000"/>
                </a:lnTo>
                <a:lnTo>
                  <a:pt x="1205704" y="1397000"/>
                </a:lnTo>
                <a:lnTo>
                  <a:pt x="1201458" y="1384300"/>
                </a:lnTo>
                <a:lnTo>
                  <a:pt x="1197190" y="1384300"/>
                </a:lnTo>
                <a:lnTo>
                  <a:pt x="1209203" y="1371600"/>
                </a:lnTo>
                <a:lnTo>
                  <a:pt x="1222119" y="1358900"/>
                </a:lnTo>
                <a:lnTo>
                  <a:pt x="1236376" y="1346200"/>
                </a:lnTo>
                <a:lnTo>
                  <a:pt x="1252410" y="1320800"/>
                </a:lnTo>
                <a:lnTo>
                  <a:pt x="1276901" y="1295400"/>
                </a:lnTo>
                <a:lnTo>
                  <a:pt x="1297098" y="1282700"/>
                </a:lnTo>
                <a:lnTo>
                  <a:pt x="1318729" y="1257300"/>
                </a:lnTo>
                <a:lnTo>
                  <a:pt x="1347520" y="1244600"/>
                </a:lnTo>
                <a:lnTo>
                  <a:pt x="1356118" y="1244600"/>
                </a:lnTo>
                <a:lnTo>
                  <a:pt x="1366024" y="1231900"/>
                </a:lnTo>
                <a:lnTo>
                  <a:pt x="1495273" y="1231900"/>
                </a:lnTo>
                <a:lnTo>
                  <a:pt x="1484515" y="1219200"/>
                </a:lnTo>
                <a:lnTo>
                  <a:pt x="1444269" y="1219200"/>
                </a:lnTo>
                <a:lnTo>
                  <a:pt x="1435012" y="1206500"/>
                </a:lnTo>
                <a:lnTo>
                  <a:pt x="1391742" y="1206500"/>
                </a:lnTo>
                <a:lnTo>
                  <a:pt x="1389418" y="1193800"/>
                </a:lnTo>
                <a:lnTo>
                  <a:pt x="1392288" y="1193800"/>
                </a:lnTo>
                <a:lnTo>
                  <a:pt x="1394315" y="1181100"/>
                </a:lnTo>
                <a:lnTo>
                  <a:pt x="1395334" y="1181100"/>
                </a:lnTo>
                <a:lnTo>
                  <a:pt x="1395183" y="1168400"/>
                </a:lnTo>
                <a:lnTo>
                  <a:pt x="1412360" y="1143000"/>
                </a:lnTo>
                <a:lnTo>
                  <a:pt x="1420374" y="1104900"/>
                </a:lnTo>
                <a:lnTo>
                  <a:pt x="1427016" y="1079500"/>
                </a:lnTo>
                <a:lnTo>
                  <a:pt x="1440078" y="1041400"/>
                </a:lnTo>
                <a:lnTo>
                  <a:pt x="1448687" y="1028700"/>
                </a:lnTo>
                <a:lnTo>
                  <a:pt x="1455359" y="1016000"/>
                </a:lnTo>
                <a:lnTo>
                  <a:pt x="1460513" y="1003300"/>
                </a:lnTo>
                <a:lnTo>
                  <a:pt x="1464563" y="990600"/>
                </a:lnTo>
                <a:lnTo>
                  <a:pt x="1583102" y="990600"/>
                </a:lnTo>
                <a:lnTo>
                  <a:pt x="1586465" y="977900"/>
                </a:lnTo>
                <a:lnTo>
                  <a:pt x="1586217" y="965200"/>
                </a:lnTo>
                <a:lnTo>
                  <a:pt x="1582744" y="952500"/>
                </a:lnTo>
                <a:lnTo>
                  <a:pt x="1473339" y="952500"/>
                </a:lnTo>
                <a:lnTo>
                  <a:pt x="1477989" y="939800"/>
                </a:lnTo>
                <a:lnTo>
                  <a:pt x="1484191" y="914400"/>
                </a:lnTo>
                <a:lnTo>
                  <a:pt x="1492813" y="901700"/>
                </a:lnTo>
                <a:lnTo>
                  <a:pt x="1504721" y="889000"/>
                </a:lnTo>
                <a:lnTo>
                  <a:pt x="1509897" y="876300"/>
                </a:lnTo>
                <a:lnTo>
                  <a:pt x="1513093" y="863600"/>
                </a:lnTo>
                <a:lnTo>
                  <a:pt x="1512904" y="850900"/>
                </a:lnTo>
                <a:lnTo>
                  <a:pt x="1507921" y="850900"/>
                </a:lnTo>
                <a:lnTo>
                  <a:pt x="1495336" y="825500"/>
                </a:lnTo>
                <a:lnTo>
                  <a:pt x="1501753" y="800100"/>
                </a:lnTo>
                <a:close/>
              </a:path>
              <a:path w="1628140" h="1574800">
                <a:moveTo>
                  <a:pt x="347230" y="1358900"/>
                </a:moveTo>
                <a:lnTo>
                  <a:pt x="283810" y="1358900"/>
                </a:lnTo>
                <a:lnTo>
                  <a:pt x="289478" y="1371600"/>
                </a:lnTo>
                <a:lnTo>
                  <a:pt x="336788" y="1371600"/>
                </a:lnTo>
                <a:lnTo>
                  <a:pt x="347230" y="1358900"/>
                </a:lnTo>
                <a:close/>
              </a:path>
              <a:path w="1628140" h="1574800">
                <a:moveTo>
                  <a:pt x="359175" y="1333500"/>
                </a:moveTo>
                <a:lnTo>
                  <a:pt x="265012" y="1333500"/>
                </a:lnTo>
                <a:lnTo>
                  <a:pt x="268644" y="1346200"/>
                </a:lnTo>
                <a:lnTo>
                  <a:pt x="274180" y="1358900"/>
                </a:lnTo>
                <a:lnTo>
                  <a:pt x="352247" y="1358900"/>
                </a:lnTo>
                <a:lnTo>
                  <a:pt x="356482" y="1346200"/>
                </a:lnTo>
                <a:lnTo>
                  <a:pt x="359175" y="1333500"/>
                </a:lnTo>
                <a:close/>
              </a:path>
              <a:path w="1628140" h="1574800">
                <a:moveTo>
                  <a:pt x="360986" y="1308100"/>
                </a:moveTo>
                <a:lnTo>
                  <a:pt x="266308" y="1308100"/>
                </a:lnTo>
                <a:lnTo>
                  <a:pt x="263931" y="1320800"/>
                </a:lnTo>
                <a:lnTo>
                  <a:pt x="263402" y="1333500"/>
                </a:lnTo>
                <a:lnTo>
                  <a:pt x="359562" y="1333500"/>
                </a:lnTo>
                <a:lnTo>
                  <a:pt x="359435" y="1320800"/>
                </a:lnTo>
                <a:lnTo>
                  <a:pt x="360986" y="1308100"/>
                </a:lnTo>
                <a:close/>
              </a:path>
              <a:path w="1628140" h="1574800">
                <a:moveTo>
                  <a:pt x="368706" y="1295400"/>
                </a:moveTo>
                <a:lnTo>
                  <a:pt x="275931" y="1295400"/>
                </a:lnTo>
                <a:lnTo>
                  <a:pt x="270349" y="1308100"/>
                </a:lnTo>
                <a:lnTo>
                  <a:pt x="364111" y="1308100"/>
                </a:lnTo>
                <a:lnTo>
                  <a:pt x="368706" y="1295400"/>
                </a:lnTo>
                <a:close/>
              </a:path>
              <a:path w="1628140" h="1574800">
                <a:moveTo>
                  <a:pt x="1490275" y="1282700"/>
                </a:moveTo>
                <a:lnTo>
                  <a:pt x="1436129" y="1282700"/>
                </a:lnTo>
                <a:lnTo>
                  <a:pt x="1442300" y="1295400"/>
                </a:lnTo>
                <a:lnTo>
                  <a:pt x="1484741" y="1295400"/>
                </a:lnTo>
                <a:lnTo>
                  <a:pt x="1490275" y="1282700"/>
                </a:lnTo>
                <a:close/>
              </a:path>
              <a:path w="1628140" h="1574800">
                <a:moveTo>
                  <a:pt x="1497583" y="1270000"/>
                </a:moveTo>
                <a:lnTo>
                  <a:pt x="1426968" y="1270000"/>
                </a:lnTo>
                <a:lnTo>
                  <a:pt x="1431078" y="1282700"/>
                </a:lnTo>
                <a:lnTo>
                  <a:pt x="1496110" y="1282700"/>
                </a:lnTo>
                <a:lnTo>
                  <a:pt x="1497583" y="1270000"/>
                </a:lnTo>
                <a:close/>
              </a:path>
              <a:path w="1628140" h="1574800">
                <a:moveTo>
                  <a:pt x="1495273" y="1231900"/>
                </a:moveTo>
                <a:lnTo>
                  <a:pt x="1387182" y="1231900"/>
                </a:lnTo>
                <a:lnTo>
                  <a:pt x="1391856" y="1244600"/>
                </a:lnTo>
                <a:lnTo>
                  <a:pt x="1410928" y="1244600"/>
                </a:lnTo>
                <a:lnTo>
                  <a:pt x="1418695" y="1257300"/>
                </a:lnTo>
                <a:lnTo>
                  <a:pt x="1423619" y="1270000"/>
                </a:lnTo>
                <a:lnTo>
                  <a:pt x="1498739" y="1270000"/>
                </a:lnTo>
                <a:lnTo>
                  <a:pt x="1501248" y="1257300"/>
                </a:lnTo>
                <a:lnTo>
                  <a:pt x="1500471" y="1244600"/>
                </a:lnTo>
                <a:lnTo>
                  <a:pt x="1495273" y="1231900"/>
                </a:lnTo>
                <a:close/>
              </a:path>
              <a:path w="1628140" h="1574800">
                <a:moveTo>
                  <a:pt x="1468666" y="1206500"/>
                </a:moveTo>
                <a:lnTo>
                  <a:pt x="1452016" y="1206500"/>
                </a:lnTo>
                <a:lnTo>
                  <a:pt x="1444269" y="1219200"/>
                </a:lnTo>
                <a:lnTo>
                  <a:pt x="1476308" y="1219200"/>
                </a:lnTo>
                <a:lnTo>
                  <a:pt x="1468666" y="1206500"/>
                </a:lnTo>
                <a:close/>
              </a:path>
              <a:path w="1628140" h="1574800">
                <a:moveTo>
                  <a:pt x="185229" y="1092200"/>
                </a:moveTo>
                <a:lnTo>
                  <a:pt x="81521" y="1092200"/>
                </a:lnTo>
                <a:lnTo>
                  <a:pt x="87521" y="1104900"/>
                </a:lnTo>
                <a:lnTo>
                  <a:pt x="96712" y="1117600"/>
                </a:lnTo>
                <a:lnTo>
                  <a:pt x="108962" y="1130300"/>
                </a:lnTo>
                <a:lnTo>
                  <a:pt x="140822" y="1130300"/>
                </a:lnTo>
                <a:lnTo>
                  <a:pt x="147375" y="1117600"/>
                </a:lnTo>
                <a:lnTo>
                  <a:pt x="153911" y="1117600"/>
                </a:lnTo>
                <a:lnTo>
                  <a:pt x="159795" y="1104900"/>
                </a:lnTo>
                <a:lnTo>
                  <a:pt x="176137" y="1104900"/>
                </a:lnTo>
                <a:lnTo>
                  <a:pt x="185229" y="1092200"/>
                </a:lnTo>
                <a:close/>
              </a:path>
              <a:path w="1628140" h="1574800">
                <a:moveTo>
                  <a:pt x="129079" y="1041400"/>
                </a:moveTo>
                <a:lnTo>
                  <a:pt x="106297" y="1041400"/>
                </a:lnTo>
                <a:lnTo>
                  <a:pt x="99663" y="1054100"/>
                </a:lnTo>
                <a:lnTo>
                  <a:pt x="136671" y="1054100"/>
                </a:lnTo>
                <a:lnTo>
                  <a:pt x="129079" y="1041400"/>
                </a:lnTo>
                <a:close/>
              </a:path>
              <a:path w="1628140" h="1574800">
                <a:moveTo>
                  <a:pt x="1583102" y="990600"/>
                </a:moveTo>
                <a:lnTo>
                  <a:pt x="1482223" y="990600"/>
                </a:lnTo>
                <a:lnTo>
                  <a:pt x="1497387" y="1003300"/>
                </a:lnTo>
                <a:lnTo>
                  <a:pt x="1510312" y="1003300"/>
                </a:lnTo>
                <a:lnTo>
                  <a:pt x="1521256" y="1016000"/>
                </a:lnTo>
                <a:lnTo>
                  <a:pt x="1526229" y="1028700"/>
                </a:lnTo>
                <a:lnTo>
                  <a:pt x="1545666" y="1028700"/>
                </a:lnTo>
                <a:lnTo>
                  <a:pt x="1566113" y="1016000"/>
                </a:lnTo>
                <a:lnTo>
                  <a:pt x="1579738" y="1003300"/>
                </a:lnTo>
                <a:lnTo>
                  <a:pt x="1583102" y="990600"/>
                </a:lnTo>
                <a:close/>
              </a:path>
              <a:path w="1628140" h="1574800">
                <a:moveTo>
                  <a:pt x="1558467" y="927100"/>
                </a:moveTo>
                <a:lnTo>
                  <a:pt x="1520736" y="927100"/>
                </a:lnTo>
                <a:lnTo>
                  <a:pt x="1504226" y="952500"/>
                </a:lnTo>
                <a:lnTo>
                  <a:pt x="1582744" y="952500"/>
                </a:lnTo>
                <a:lnTo>
                  <a:pt x="1576700" y="939800"/>
                </a:lnTo>
                <a:lnTo>
                  <a:pt x="1568477" y="939800"/>
                </a:lnTo>
                <a:lnTo>
                  <a:pt x="1558467" y="927100"/>
                </a:lnTo>
                <a:close/>
              </a:path>
              <a:path w="1628140" h="1574800">
                <a:moveTo>
                  <a:pt x="67992" y="736600"/>
                </a:moveTo>
                <a:lnTo>
                  <a:pt x="43002" y="736600"/>
                </a:lnTo>
                <a:lnTo>
                  <a:pt x="21950" y="749300"/>
                </a:lnTo>
                <a:lnTo>
                  <a:pt x="7742" y="762000"/>
                </a:lnTo>
                <a:lnTo>
                  <a:pt x="412" y="774700"/>
                </a:lnTo>
                <a:lnTo>
                  <a:pt x="0" y="800100"/>
                </a:lnTo>
                <a:lnTo>
                  <a:pt x="736" y="812800"/>
                </a:lnTo>
                <a:lnTo>
                  <a:pt x="3809" y="825500"/>
                </a:lnTo>
                <a:lnTo>
                  <a:pt x="8902" y="825500"/>
                </a:lnTo>
                <a:lnTo>
                  <a:pt x="17223" y="838200"/>
                </a:lnTo>
                <a:lnTo>
                  <a:pt x="66143" y="838200"/>
                </a:lnTo>
                <a:lnTo>
                  <a:pt x="73821" y="825500"/>
                </a:lnTo>
                <a:lnTo>
                  <a:pt x="81318" y="812800"/>
                </a:lnTo>
                <a:lnTo>
                  <a:pt x="93819" y="812800"/>
                </a:lnTo>
                <a:lnTo>
                  <a:pt x="101833" y="800100"/>
                </a:lnTo>
                <a:lnTo>
                  <a:pt x="1501753" y="800100"/>
                </a:lnTo>
                <a:lnTo>
                  <a:pt x="1507983" y="787400"/>
                </a:lnTo>
                <a:lnTo>
                  <a:pt x="1510469" y="774700"/>
                </a:lnTo>
                <a:lnTo>
                  <a:pt x="119252" y="774700"/>
                </a:lnTo>
                <a:lnTo>
                  <a:pt x="118262" y="762000"/>
                </a:lnTo>
                <a:lnTo>
                  <a:pt x="97218" y="762000"/>
                </a:lnTo>
                <a:lnTo>
                  <a:pt x="90541" y="749300"/>
                </a:lnTo>
                <a:lnTo>
                  <a:pt x="75247" y="749300"/>
                </a:lnTo>
                <a:lnTo>
                  <a:pt x="67992" y="736600"/>
                </a:lnTo>
                <a:close/>
              </a:path>
              <a:path w="1628140" h="1574800">
                <a:moveTo>
                  <a:pt x="1585264" y="774700"/>
                </a:moveTo>
                <a:lnTo>
                  <a:pt x="1568747" y="774700"/>
                </a:lnTo>
                <a:lnTo>
                  <a:pt x="1576917" y="787400"/>
                </a:lnTo>
                <a:lnTo>
                  <a:pt x="1585264" y="774700"/>
                </a:lnTo>
                <a:close/>
              </a:path>
              <a:path w="1628140" h="1574800">
                <a:moveTo>
                  <a:pt x="1466087" y="546100"/>
                </a:moveTo>
                <a:lnTo>
                  <a:pt x="168757" y="546100"/>
                </a:lnTo>
                <a:lnTo>
                  <a:pt x="154241" y="596900"/>
                </a:lnTo>
                <a:lnTo>
                  <a:pt x="144838" y="635000"/>
                </a:lnTo>
                <a:lnTo>
                  <a:pt x="141048" y="673100"/>
                </a:lnTo>
                <a:lnTo>
                  <a:pt x="143370" y="723900"/>
                </a:lnTo>
                <a:lnTo>
                  <a:pt x="135470" y="736600"/>
                </a:lnTo>
                <a:lnTo>
                  <a:pt x="131568" y="749300"/>
                </a:lnTo>
                <a:lnTo>
                  <a:pt x="130729" y="762000"/>
                </a:lnTo>
                <a:lnTo>
                  <a:pt x="132016" y="774700"/>
                </a:lnTo>
                <a:lnTo>
                  <a:pt x="1510469" y="774700"/>
                </a:lnTo>
                <a:lnTo>
                  <a:pt x="1512954" y="762000"/>
                </a:lnTo>
                <a:lnTo>
                  <a:pt x="1515592" y="749300"/>
                </a:lnTo>
                <a:lnTo>
                  <a:pt x="1625041" y="749300"/>
                </a:lnTo>
                <a:lnTo>
                  <a:pt x="1627989" y="723900"/>
                </a:lnTo>
                <a:lnTo>
                  <a:pt x="1626149" y="711200"/>
                </a:lnTo>
                <a:lnTo>
                  <a:pt x="1516824" y="711200"/>
                </a:lnTo>
                <a:lnTo>
                  <a:pt x="1510969" y="698500"/>
                </a:lnTo>
                <a:lnTo>
                  <a:pt x="1507139" y="698500"/>
                </a:lnTo>
                <a:lnTo>
                  <a:pt x="1504735" y="685800"/>
                </a:lnTo>
                <a:lnTo>
                  <a:pt x="1501965" y="673100"/>
                </a:lnTo>
                <a:lnTo>
                  <a:pt x="1498714" y="647700"/>
                </a:lnTo>
                <a:lnTo>
                  <a:pt x="1495807" y="609600"/>
                </a:lnTo>
                <a:lnTo>
                  <a:pt x="1482825" y="558800"/>
                </a:lnTo>
                <a:lnTo>
                  <a:pt x="1466087" y="546100"/>
                </a:lnTo>
                <a:close/>
              </a:path>
              <a:path w="1628140" h="1574800">
                <a:moveTo>
                  <a:pt x="1620050" y="749300"/>
                </a:moveTo>
                <a:lnTo>
                  <a:pt x="1529802" y="749300"/>
                </a:lnTo>
                <a:lnTo>
                  <a:pt x="1535640" y="762000"/>
                </a:lnTo>
                <a:lnTo>
                  <a:pt x="1546974" y="762000"/>
                </a:lnTo>
                <a:lnTo>
                  <a:pt x="1552955" y="774700"/>
                </a:lnTo>
                <a:lnTo>
                  <a:pt x="1603849" y="774700"/>
                </a:lnTo>
                <a:lnTo>
                  <a:pt x="1612814" y="762000"/>
                </a:lnTo>
                <a:lnTo>
                  <a:pt x="1620050" y="749300"/>
                </a:lnTo>
                <a:close/>
              </a:path>
              <a:path w="1628140" h="1574800">
                <a:moveTo>
                  <a:pt x="1609026" y="685800"/>
                </a:moveTo>
                <a:lnTo>
                  <a:pt x="1570000" y="685800"/>
                </a:lnTo>
                <a:lnTo>
                  <a:pt x="1563284" y="698500"/>
                </a:lnTo>
                <a:lnTo>
                  <a:pt x="1557820" y="698500"/>
                </a:lnTo>
                <a:lnTo>
                  <a:pt x="1549439" y="711200"/>
                </a:lnTo>
                <a:lnTo>
                  <a:pt x="1626149" y="711200"/>
                </a:lnTo>
                <a:lnTo>
                  <a:pt x="1619751" y="698500"/>
                </a:lnTo>
                <a:lnTo>
                  <a:pt x="1609026" y="685800"/>
                </a:lnTo>
                <a:close/>
              </a:path>
              <a:path w="1628140" h="1574800">
                <a:moveTo>
                  <a:pt x="130590" y="482600"/>
                </a:moveTo>
                <a:lnTo>
                  <a:pt x="89337" y="482600"/>
                </a:lnTo>
                <a:lnTo>
                  <a:pt x="82289" y="495300"/>
                </a:lnTo>
                <a:lnTo>
                  <a:pt x="77546" y="508000"/>
                </a:lnTo>
                <a:lnTo>
                  <a:pt x="75628" y="520700"/>
                </a:lnTo>
                <a:lnTo>
                  <a:pt x="77394" y="533400"/>
                </a:lnTo>
                <a:lnTo>
                  <a:pt x="84040" y="546100"/>
                </a:lnTo>
                <a:lnTo>
                  <a:pt x="95532" y="558800"/>
                </a:lnTo>
                <a:lnTo>
                  <a:pt x="111836" y="571500"/>
                </a:lnTo>
                <a:lnTo>
                  <a:pt x="122109" y="571500"/>
                </a:lnTo>
                <a:lnTo>
                  <a:pt x="131108" y="558800"/>
                </a:lnTo>
                <a:lnTo>
                  <a:pt x="146951" y="558800"/>
                </a:lnTo>
                <a:lnTo>
                  <a:pt x="151993" y="546100"/>
                </a:lnTo>
                <a:lnTo>
                  <a:pt x="1466087" y="546100"/>
                </a:lnTo>
                <a:lnTo>
                  <a:pt x="1449349" y="533400"/>
                </a:lnTo>
                <a:lnTo>
                  <a:pt x="1445933" y="533400"/>
                </a:lnTo>
                <a:lnTo>
                  <a:pt x="1445005" y="520700"/>
                </a:lnTo>
                <a:lnTo>
                  <a:pt x="174713" y="520700"/>
                </a:lnTo>
                <a:lnTo>
                  <a:pt x="165903" y="508000"/>
                </a:lnTo>
                <a:lnTo>
                  <a:pt x="151853" y="508000"/>
                </a:lnTo>
                <a:lnTo>
                  <a:pt x="142595" y="495300"/>
                </a:lnTo>
                <a:lnTo>
                  <a:pt x="136874" y="495300"/>
                </a:lnTo>
                <a:lnTo>
                  <a:pt x="130590" y="482600"/>
                </a:lnTo>
                <a:close/>
              </a:path>
              <a:path w="1628140" h="1574800">
                <a:moveTo>
                  <a:pt x="278109" y="266700"/>
                </a:moveTo>
                <a:lnTo>
                  <a:pt x="225331" y="266700"/>
                </a:lnTo>
                <a:lnTo>
                  <a:pt x="208914" y="279400"/>
                </a:lnTo>
                <a:lnTo>
                  <a:pt x="197675" y="292100"/>
                </a:lnTo>
                <a:lnTo>
                  <a:pt x="194693" y="304800"/>
                </a:lnTo>
                <a:lnTo>
                  <a:pt x="194578" y="317500"/>
                </a:lnTo>
                <a:lnTo>
                  <a:pt x="197255" y="330200"/>
                </a:lnTo>
                <a:lnTo>
                  <a:pt x="202653" y="342900"/>
                </a:lnTo>
                <a:lnTo>
                  <a:pt x="208107" y="342900"/>
                </a:lnTo>
                <a:lnTo>
                  <a:pt x="214549" y="355600"/>
                </a:lnTo>
                <a:lnTo>
                  <a:pt x="281368" y="355600"/>
                </a:lnTo>
                <a:lnTo>
                  <a:pt x="285965" y="368300"/>
                </a:lnTo>
                <a:lnTo>
                  <a:pt x="270221" y="381000"/>
                </a:lnTo>
                <a:lnTo>
                  <a:pt x="255489" y="393700"/>
                </a:lnTo>
                <a:lnTo>
                  <a:pt x="242428" y="419100"/>
                </a:lnTo>
                <a:lnTo>
                  <a:pt x="231698" y="444500"/>
                </a:lnTo>
                <a:lnTo>
                  <a:pt x="218453" y="457200"/>
                </a:lnTo>
                <a:lnTo>
                  <a:pt x="206078" y="482600"/>
                </a:lnTo>
                <a:lnTo>
                  <a:pt x="194610" y="495300"/>
                </a:lnTo>
                <a:lnTo>
                  <a:pt x="184086" y="520700"/>
                </a:lnTo>
                <a:lnTo>
                  <a:pt x="1445005" y="520700"/>
                </a:lnTo>
                <a:lnTo>
                  <a:pt x="1444840" y="508000"/>
                </a:lnTo>
                <a:lnTo>
                  <a:pt x="1465237" y="508000"/>
                </a:lnTo>
                <a:lnTo>
                  <a:pt x="1471379" y="495300"/>
                </a:lnTo>
                <a:lnTo>
                  <a:pt x="1477237" y="495300"/>
                </a:lnTo>
                <a:lnTo>
                  <a:pt x="1482873" y="482600"/>
                </a:lnTo>
                <a:lnTo>
                  <a:pt x="1498650" y="469900"/>
                </a:lnTo>
                <a:lnTo>
                  <a:pt x="1525549" y="469900"/>
                </a:lnTo>
                <a:lnTo>
                  <a:pt x="1536545" y="457200"/>
                </a:lnTo>
                <a:lnTo>
                  <a:pt x="1435912" y="457200"/>
                </a:lnTo>
                <a:lnTo>
                  <a:pt x="1414829" y="419100"/>
                </a:lnTo>
                <a:lnTo>
                  <a:pt x="1388845" y="393700"/>
                </a:lnTo>
                <a:lnTo>
                  <a:pt x="1362105" y="355600"/>
                </a:lnTo>
                <a:lnTo>
                  <a:pt x="1338757" y="330200"/>
                </a:lnTo>
                <a:lnTo>
                  <a:pt x="300854" y="330200"/>
                </a:lnTo>
                <a:lnTo>
                  <a:pt x="291634" y="317500"/>
                </a:lnTo>
                <a:lnTo>
                  <a:pt x="285613" y="304800"/>
                </a:lnTo>
                <a:lnTo>
                  <a:pt x="282714" y="279400"/>
                </a:lnTo>
                <a:lnTo>
                  <a:pt x="281227" y="279400"/>
                </a:lnTo>
                <a:lnTo>
                  <a:pt x="278109" y="266700"/>
                </a:lnTo>
                <a:close/>
              </a:path>
              <a:path w="1628140" h="1574800">
                <a:moveTo>
                  <a:pt x="1449908" y="508000"/>
                </a:moveTo>
                <a:lnTo>
                  <a:pt x="1444840" y="508000"/>
                </a:lnTo>
                <a:lnTo>
                  <a:pt x="1450035" y="520700"/>
                </a:lnTo>
                <a:lnTo>
                  <a:pt x="1449908" y="508000"/>
                </a:lnTo>
                <a:close/>
              </a:path>
              <a:path w="1628140" h="1574800">
                <a:moveTo>
                  <a:pt x="1535328" y="368300"/>
                </a:moveTo>
                <a:lnTo>
                  <a:pt x="1489067" y="368300"/>
                </a:lnTo>
                <a:lnTo>
                  <a:pt x="1475460" y="381000"/>
                </a:lnTo>
                <a:lnTo>
                  <a:pt x="1468506" y="393700"/>
                </a:lnTo>
                <a:lnTo>
                  <a:pt x="1465168" y="406400"/>
                </a:lnTo>
                <a:lnTo>
                  <a:pt x="1464243" y="419100"/>
                </a:lnTo>
                <a:lnTo>
                  <a:pt x="1464525" y="419100"/>
                </a:lnTo>
                <a:lnTo>
                  <a:pt x="1462750" y="431800"/>
                </a:lnTo>
                <a:lnTo>
                  <a:pt x="1456901" y="444500"/>
                </a:lnTo>
                <a:lnTo>
                  <a:pt x="1447711" y="457200"/>
                </a:lnTo>
                <a:lnTo>
                  <a:pt x="1545931" y="457200"/>
                </a:lnTo>
                <a:lnTo>
                  <a:pt x="1553418" y="444500"/>
                </a:lnTo>
                <a:lnTo>
                  <a:pt x="1558721" y="444500"/>
                </a:lnTo>
                <a:lnTo>
                  <a:pt x="1561528" y="431800"/>
                </a:lnTo>
                <a:lnTo>
                  <a:pt x="1561703" y="419100"/>
                </a:lnTo>
                <a:lnTo>
                  <a:pt x="1559282" y="406400"/>
                </a:lnTo>
                <a:lnTo>
                  <a:pt x="1554302" y="393700"/>
                </a:lnTo>
                <a:lnTo>
                  <a:pt x="1550346" y="393700"/>
                </a:lnTo>
                <a:lnTo>
                  <a:pt x="1545820" y="381000"/>
                </a:lnTo>
                <a:lnTo>
                  <a:pt x="1540791" y="381000"/>
                </a:lnTo>
                <a:lnTo>
                  <a:pt x="1535328" y="368300"/>
                </a:lnTo>
                <a:close/>
              </a:path>
              <a:path w="1628140" h="1574800">
                <a:moveTo>
                  <a:pt x="1114488" y="165100"/>
                </a:moveTo>
                <a:lnTo>
                  <a:pt x="493877" y="165100"/>
                </a:lnTo>
                <a:lnTo>
                  <a:pt x="496277" y="177800"/>
                </a:lnTo>
                <a:lnTo>
                  <a:pt x="498538" y="177800"/>
                </a:lnTo>
                <a:lnTo>
                  <a:pt x="490076" y="190500"/>
                </a:lnTo>
                <a:lnTo>
                  <a:pt x="479975" y="203200"/>
                </a:lnTo>
                <a:lnTo>
                  <a:pt x="466929" y="203200"/>
                </a:lnTo>
                <a:lnTo>
                  <a:pt x="449630" y="215900"/>
                </a:lnTo>
                <a:lnTo>
                  <a:pt x="418308" y="241300"/>
                </a:lnTo>
                <a:lnTo>
                  <a:pt x="386507" y="266700"/>
                </a:lnTo>
                <a:lnTo>
                  <a:pt x="356403" y="292100"/>
                </a:lnTo>
                <a:lnTo>
                  <a:pt x="330174" y="317500"/>
                </a:lnTo>
                <a:lnTo>
                  <a:pt x="326107" y="317500"/>
                </a:lnTo>
                <a:lnTo>
                  <a:pt x="321937" y="330200"/>
                </a:lnTo>
                <a:lnTo>
                  <a:pt x="1338757" y="330200"/>
                </a:lnTo>
                <a:lnTo>
                  <a:pt x="1328653" y="304800"/>
                </a:lnTo>
                <a:lnTo>
                  <a:pt x="1320130" y="292100"/>
                </a:lnTo>
                <a:lnTo>
                  <a:pt x="1308496" y="292100"/>
                </a:lnTo>
                <a:lnTo>
                  <a:pt x="1289062" y="279400"/>
                </a:lnTo>
                <a:lnTo>
                  <a:pt x="1292656" y="266700"/>
                </a:lnTo>
                <a:lnTo>
                  <a:pt x="1295615" y="266700"/>
                </a:lnTo>
                <a:lnTo>
                  <a:pt x="1302067" y="254000"/>
                </a:lnTo>
                <a:lnTo>
                  <a:pt x="1250670" y="254000"/>
                </a:lnTo>
                <a:lnTo>
                  <a:pt x="1247609" y="241300"/>
                </a:lnTo>
                <a:lnTo>
                  <a:pt x="1245349" y="241300"/>
                </a:lnTo>
                <a:lnTo>
                  <a:pt x="1220276" y="215900"/>
                </a:lnTo>
                <a:lnTo>
                  <a:pt x="1188815" y="190500"/>
                </a:lnTo>
                <a:lnTo>
                  <a:pt x="1152905" y="177800"/>
                </a:lnTo>
                <a:lnTo>
                  <a:pt x="1114488" y="165100"/>
                </a:lnTo>
                <a:close/>
              </a:path>
              <a:path w="1628140" h="1574800">
                <a:moveTo>
                  <a:pt x="1316951" y="241300"/>
                </a:moveTo>
                <a:lnTo>
                  <a:pt x="1269999" y="241300"/>
                </a:lnTo>
                <a:lnTo>
                  <a:pt x="1265427" y="254000"/>
                </a:lnTo>
                <a:lnTo>
                  <a:pt x="1308990" y="254000"/>
                </a:lnTo>
                <a:lnTo>
                  <a:pt x="1316951" y="241300"/>
                </a:lnTo>
                <a:close/>
              </a:path>
              <a:path w="1628140" h="1574800">
                <a:moveTo>
                  <a:pt x="1371006" y="215900"/>
                </a:moveTo>
                <a:lnTo>
                  <a:pt x="1283098" y="215900"/>
                </a:lnTo>
                <a:lnTo>
                  <a:pt x="1277975" y="228600"/>
                </a:lnTo>
                <a:lnTo>
                  <a:pt x="1272539" y="241300"/>
                </a:lnTo>
                <a:lnTo>
                  <a:pt x="1335150" y="241300"/>
                </a:lnTo>
                <a:lnTo>
                  <a:pt x="1344056" y="228600"/>
                </a:lnTo>
                <a:lnTo>
                  <a:pt x="1366164" y="228600"/>
                </a:lnTo>
                <a:lnTo>
                  <a:pt x="1371006" y="215900"/>
                </a:lnTo>
                <a:close/>
              </a:path>
              <a:path w="1628140" h="1574800">
                <a:moveTo>
                  <a:pt x="1368590" y="165100"/>
                </a:moveTo>
                <a:lnTo>
                  <a:pt x="1299748" y="165100"/>
                </a:lnTo>
                <a:lnTo>
                  <a:pt x="1295584" y="177800"/>
                </a:lnTo>
                <a:lnTo>
                  <a:pt x="1293048" y="190500"/>
                </a:lnTo>
                <a:lnTo>
                  <a:pt x="1291501" y="190500"/>
                </a:lnTo>
                <a:lnTo>
                  <a:pt x="1289943" y="203200"/>
                </a:lnTo>
                <a:lnTo>
                  <a:pt x="1287114" y="215900"/>
                </a:lnTo>
                <a:lnTo>
                  <a:pt x="1374713" y="215900"/>
                </a:lnTo>
                <a:lnTo>
                  <a:pt x="1377174" y="203200"/>
                </a:lnTo>
                <a:lnTo>
                  <a:pt x="1378280" y="203200"/>
                </a:lnTo>
                <a:lnTo>
                  <a:pt x="1377912" y="190500"/>
                </a:lnTo>
                <a:lnTo>
                  <a:pt x="1376102" y="177800"/>
                </a:lnTo>
                <a:lnTo>
                  <a:pt x="1372958" y="177800"/>
                </a:lnTo>
                <a:lnTo>
                  <a:pt x="1368590" y="165100"/>
                </a:lnTo>
                <a:close/>
              </a:path>
              <a:path w="1628140" h="1574800">
                <a:moveTo>
                  <a:pt x="526491" y="152400"/>
                </a:moveTo>
                <a:lnTo>
                  <a:pt x="488784" y="152400"/>
                </a:lnTo>
                <a:lnTo>
                  <a:pt x="490931" y="165100"/>
                </a:lnTo>
                <a:lnTo>
                  <a:pt x="528015" y="165100"/>
                </a:lnTo>
                <a:lnTo>
                  <a:pt x="526491" y="152400"/>
                </a:lnTo>
                <a:close/>
              </a:path>
              <a:path w="1628140" h="1574800">
                <a:moveTo>
                  <a:pt x="1014374" y="114300"/>
                </a:moveTo>
                <a:lnTo>
                  <a:pt x="678988" y="114300"/>
                </a:lnTo>
                <a:lnTo>
                  <a:pt x="638359" y="127000"/>
                </a:lnTo>
                <a:lnTo>
                  <a:pt x="588009" y="152400"/>
                </a:lnTo>
                <a:lnTo>
                  <a:pt x="539830" y="152400"/>
                </a:lnTo>
                <a:lnTo>
                  <a:pt x="533592" y="165100"/>
                </a:lnTo>
                <a:lnTo>
                  <a:pt x="1061985" y="165100"/>
                </a:lnTo>
                <a:lnTo>
                  <a:pt x="1043142" y="152400"/>
                </a:lnTo>
                <a:lnTo>
                  <a:pt x="1028026" y="139700"/>
                </a:lnTo>
                <a:lnTo>
                  <a:pt x="1021092" y="139700"/>
                </a:lnTo>
                <a:lnTo>
                  <a:pt x="1017600" y="127000"/>
                </a:lnTo>
                <a:lnTo>
                  <a:pt x="1013688" y="127000"/>
                </a:lnTo>
                <a:lnTo>
                  <a:pt x="1014374" y="114300"/>
                </a:lnTo>
                <a:close/>
              </a:path>
              <a:path w="1628140" h="1574800">
                <a:moveTo>
                  <a:pt x="1347526" y="152400"/>
                </a:moveTo>
                <a:lnTo>
                  <a:pt x="1319484" y="152400"/>
                </a:lnTo>
                <a:lnTo>
                  <a:pt x="1306182" y="165100"/>
                </a:lnTo>
                <a:lnTo>
                  <a:pt x="1359585" y="165100"/>
                </a:lnTo>
                <a:lnTo>
                  <a:pt x="1347526" y="152400"/>
                </a:lnTo>
                <a:close/>
              </a:path>
              <a:path w="1628140" h="1574800">
                <a:moveTo>
                  <a:pt x="520903" y="139700"/>
                </a:moveTo>
                <a:lnTo>
                  <a:pt x="462051" y="139700"/>
                </a:lnTo>
                <a:lnTo>
                  <a:pt x="466128" y="152400"/>
                </a:lnTo>
                <a:lnTo>
                  <a:pt x="523252" y="152400"/>
                </a:lnTo>
                <a:lnTo>
                  <a:pt x="520903" y="139700"/>
                </a:lnTo>
                <a:close/>
              </a:path>
              <a:path w="1628140" h="1574800">
                <a:moveTo>
                  <a:pt x="517067" y="76200"/>
                </a:moveTo>
                <a:lnTo>
                  <a:pt x="491196" y="76200"/>
                </a:lnTo>
                <a:lnTo>
                  <a:pt x="478993" y="88900"/>
                </a:lnTo>
                <a:lnTo>
                  <a:pt x="468142" y="101600"/>
                </a:lnTo>
                <a:lnTo>
                  <a:pt x="460260" y="114300"/>
                </a:lnTo>
                <a:lnTo>
                  <a:pt x="457463" y="114300"/>
                </a:lnTo>
                <a:lnTo>
                  <a:pt x="456836" y="127000"/>
                </a:lnTo>
                <a:lnTo>
                  <a:pt x="458369" y="139700"/>
                </a:lnTo>
                <a:lnTo>
                  <a:pt x="519950" y="139700"/>
                </a:lnTo>
                <a:lnTo>
                  <a:pt x="537768" y="114300"/>
                </a:lnTo>
                <a:lnTo>
                  <a:pt x="536905" y="101600"/>
                </a:lnTo>
                <a:lnTo>
                  <a:pt x="535554" y="101600"/>
                </a:lnTo>
                <a:lnTo>
                  <a:pt x="532709" y="88900"/>
                </a:lnTo>
                <a:lnTo>
                  <a:pt x="523036" y="88900"/>
                </a:lnTo>
                <a:lnTo>
                  <a:pt x="517067" y="76200"/>
                </a:lnTo>
                <a:close/>
              </a:path>
              <a:path w="1628140" h="1574800">
                <a:moveTo>
                  <a:pt x="807211" y="63500"/>
                </a:moveTo>
                <a:lnTo>
                  <a:pt x="711132" y="63500"/>
                </a:lnTo>
                <a:lnTo>
                  <a:pt x="715727" y="76200"/>
                </a:lnTo>
                <a:lnTo>
                  <a:pt x="721093" y="76200"/>
                </a:lnTo>
                <a:lnTo>
                  <a:pt x="726795" y="88900"/>
                </a:lnTo>
                <a:lnTo>
                  <a:pt x="735837" y="88900"/>
                </a:lnTo>
                <a:lnTo>
                  <a:pt x="738720" y="101600"/>
                </a:lnTo>
                <a:lnTo>
                  <a:pt x="745083" y="101600"/>
                </a:lnTo>
                <a:lnTo>
                  <a:pt x="746925" y="114300"/>
                </a:lnTo>
                <a:lnTo>
                  <a:pt x="787184" y="114300"/>
                </a:lnTo>
                <a:lnTo>
                  <a:pt x="788927" y="101600"/>
                </a:lnTo>
                <a:lnTo>
                  <a:pt x="792730" y="88900"/>
                </a:lnTo>
                <a:lnTo>
                  <a:pt x="798767" y="76200"/>
                </a:lnTo>
                <a:lnTo>
                  <a:pt x="807211" y="63500"/>
                </a:lnTo>
                <a:close/>
              </a:path>
              <a:path w="1628140" h="1574800">
                <a:moveTo>
                  <a:pt x="885567" y="101600"/>
                </a:moveTo>
                <a:lnTo>
                  <a:pt x="839252" y="101600"/>
                </a:lnTo>
                <a:lnTo>
                  <a:pt x="787311" y="114300"/>
                </a:lnTo>
                <a:lnTo>
                  <a:pt x="931363" y="114300"/>
                </a:lnTo>
                <a:lnTo>
                  <a:pt x="885567" y="101600"/>
                </a:lnTo>
                <a:close/>
              </a:path>
              <a:path w="1628140" h="1574800">
                <a:moveTo>
                  <a:pt x="1055690" y="63500"/>
                </a:moveTo>
                <a:lnTo>
                  <a:pt x="986307" y="63500"/>
                </a:lnTo>
                <a:lnTo>
                  <a:pt x="988329" y="76200"/>
                </a:lnTo>
                <a:lnTo>
                  <a:pt x="987604" y="88900"/>
                </a:lnTo>
                <a:lnTo>
                  <a:pt x="984805" y="101600"/>
                </a:lnTo>
                <a:lnTo>
                  <a:pt x="980605" y="114300"/>
                </a:lnTo>
                <a:lnTo>
                  <a:pt x="1017813" y="114300"/>
                </a:lnTo>
                <a:lnTo>
                  <a:pt x="1021910" y="101600"/>
                </a:lnTo>
                <a:lnTo>
                  <a:pt x="1027024" y="88900"/>
                </a:lnTo>
                <a:lnTo>
                  <a:pt x="1033513" y="88900"/>
                </a:lnTo>
                <a:lnTo>
                  <a:pt x="1044066" y="76200"/>
                </a:lnTo>
                <a:lnTo>
                  <a:pt x="1050062" y="76200"/>
                </a:lnTo>
                <a:lnTo>
                  <a:pt x="1055690" y="63500"/>
                </a:lnTo>
                <a:close/>
              </a:path>
              <a:path w="1628140" h="1574800">
                <a:moveTo>
                  <a:pt x="793965" y="0"/>
                </a:moveTo>
                <a:lnTo>
                  <a:pt x="740841" y="0"/>
                </a:lnTo>
                <a:lnTo>
                  <a:pt x="722186" y="12700"/>
                </a:lnTo>
                <a:lnTo>
                  <a:pt x="709968" y="25400"/>
                </a:lnTo>
                <a:lnTo>
                  <a:pt x="704912" y="38100"/>
                </a:lnTo>
                <a:lnTo>
                  <a:pt x="707745" y="63500"/>
                </a:lnTo>
                <a:lnTo>
                  <a:pt x="814385" y="63500"/>
                </a:lnTo>
                <a:lnTo>
                  <a:pt x="817097" y="50800"/>
                </a:lnTo>
                <a:lnTo>
                  <a:pt x="816625" y="38100"/>
                </a:lnTo>
                <a:lnTo>
                  <a:pt x="814247" y="25400"/>
                </a:lnTo>
                <a:lnTo>
                  <a:pt x="811101" y="25400"/>
                </a:lnTo>
                <a:lnTo>
                  <a:pt x="806626" y="12700"/>
                </a:lnTo>
                <a:lnTo>
                  <a:pt x="800890" y="12700"/>
                </a:lnTo>
                <a:lnTo>
                  <a:pt x="793965" y="0"/>
                </a:lnTo>
                <a:close/>
              </a:path>
              <a:path w="1628140" h="1574800">
                <a:moveTo>
                  <a:pt x="1066871" y="38100"/>
                </a:moveTo>
                <a:lnTo>
                  <a:pt x="978167" y="38100"/>
                </a:lnTo>
                <a:lnTo>
                  <a:pt x="979179" y="50800"/>
                </a:lnTo>
                <a:lnTo>
                  <a:pt x="982235" y="63500"/>
                </a:lnTo>
                <a:lnTo>
                  <a:pt x="1060856" y="63500"/>
                </a:lnTo>
                <a:lnTo>
                  <a:pt x="1064172" y="50800"/>
                </a:lnTo>
                <a:lnTo>
                  <a:pt x="1066184" y="50800"/>
                </a:lnTo>
                <a:lnTo>
                  <a:pt x="1066871" y="38100"/>
                </a:lnTo>
                <a:close/>
              </a:path>
              <a:path w="1628140" h="1574800">
                <a:moveTo>
                  <a:pt x="1056076" y="12700"/>
                </a:moveTo>
                <a:lnTo>
                  <a:pt x="988811" y="12700"/>
                </a:lnTo>
                <a:lnTo>
                  <a:pt x="980224" y="38100"/>
                </a:lnTo>
                <a:lnTo>
                  <a:pt x="1066215" y="38100"/>
                </a:lnTo>
                <a:lnTo>
                  <a:pt x="1062549" y="25400"/>
                </a:lnTo>
                <a:lnTo>
                  <a:pt x="1056076" y="12700"/>
                </a:lnTo>
                <a:close/>
              </a:path>
              <a:path w="1628140" h="1574800">
                <a:moveTo>
                  <a:pt x="1037297" y="0"/>
                </a:moveTo>
                <a:lnTo>
                  <a:pt x="1017401" y="0"/>
                </a:lnTo>
                <a:lnTo>
                  <a:pt x="1001221" y="12700"/>
                </a:lnTo>
                <a:lnTo>
                  <a:pt x="1047443" y="12700"/>
                </a:lnTo>
                <a:lnTo>
                  <a:pt x="1037297" y="0"/>
                </a:lnTo>
                <a:close/>
              </a:path>
            </a:pathLst>
          </a:custGeom>
          <a:solidFill>
            <a:srgbClr val="1D449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430268" y="1566672"/>
            <a:ext cx="1586714" cy="15435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819807" y="1785402"/>
            <a:ext cx="912494" cy="761365"/>
          </a:xfrm>
          <a:custGeom>
            <a:avLst/>
            <a:gdLst/>
            <a:ahLst/>
            <a:cxnLst/>
            <a:rect l="l" t="t" r="r" b="b"/>
            <a:pathLst>
              <a:path w="912495" h="761364">
                <a:moveTo>
                  <a:pt x="409650" y="0"/>
                </a:moveTo>
                <a:lnTo>
                  <a:pt x="358931" y="4258"/>
                </a:lnTo>
                <a:lnTo>
                  <a:pt x="310006" y="13187"/>
                </a:lnTo>
                <a:lnTo>
                  <a:pt x="263259" y="26559"/>
                </a:lnTo>
                <a:lnTo>
                  <a:pt x="219073" y="44147"/>
                </a:lnTo>
                <a:lnTo>
                  <a:pt x="177832" y="65725"/>
                </a:lnTo>
                <a:lnTo>
                  <a:pt x="139919" y="91064"/>
                </a:lnTo>
                <a:lnTo>
                  <a:pt x="105717" y="119937"/>
                </a:lnTo>
                <a:lnTo>
                  <a:pt x="75611" y="152118"/>
                </a:lnTo>
                <a:lnTo>
                  <a:pt x="49982" y="187378"/>
                </a:lnTo>
                <a:lnTo>
                  <a:pt x="29216" y="225490"/>
                </a:lnTo>
                <a:lnTo>
                  <a:pt x="13695" y="266228"/>
                </a:lnTo>
                <a:lnTo>
                  <a:pt x="3802" y="309363"/>
                </a:lnTo>
                <a:lnTo>
                  <a:pt x="0" y="353457"/>
                </a:lnTo>
                <a:lnTo>
                  <a:pt x="2290" y="396992"/>
                </a:lnTo>
                <a:lnTo>
                  <a:pt x="10379" y="439635"/>
                </a:lnTo>
                <a:lnTo>
                  <a:pt x="23970" y="481053"/>
                </a:lnTo>
                <a:lnTo>
                  <a:pt x="42768" y="520911"/>
                </a:lnTo>
                <a:lnTo>
                  <a:pt x="66478" y="558875"/>
                </a:lnTo>
                <a:lnTo>
                  <a:pt x="94804" y="594612"/>
                </a:lnTo>
                <a:lnTo>
                  <a:pt x="127451" y="627787"/>
                </a:lnTo>
                <a:lnTo>
                  <a:pt x="164123" y="658068"/>
                </a:lnTo>
                <a:lnTo>
                  <a:pt x="204526" y="685119"/>
                </a:lnTo>
                <a:lnTo>
                  <a:pt x="248363" y="708608"/>
                </a:lnTo>
                <a:lnTo>
                  <a:pt x="295339" y="728200"/>
                </a:lnTo>
                <a:lnTo>
                  <a:pt x="345159" y="743561"/>
                </a:lnTo>
                <a:lnTo>
                  <a:pt x="397528" y="754359"/>
                </a:lnTo>
                <a:lnTo>
                  <a:pt x="450686" y="760126"/>
                </a:lnTo>
                <a:lnTo>
                  <a:pt x="502816" y="760768"/>
                </a:lnTo>
                <a:lnTo>
                  <a:pt x="553536" y="756511"/>
                </a:lnTo>
                <a:lnTo>
                  <a:pt x="602461" y="747582"/>
                </a:lnTo>
                <a:lnTo>
                  <a:pt x="649208" y="734210"/>
                </a:lnTo>
                <a:lnTo>
                  <a:pt x="693394" y="716621"/>
                </a:lnTo>
                <a:lnTo>
                  <a:pt x="734635" y="695043"/>
                </a:lnTo>
                <a:lnTo>
                  <a:pt x="772548" y="669703"/>
                </a:lnTo>
                <a:lnTo>
                  <a:pt x="806749" y="640829"/>
                </a:lnTo>
                <a:lnTo>
                  <a:pt x="836856" y="608648"/>
                </a:lnTo>
                <a:lnTo>
                  <a:pt x="862484" y="573387"/>
                </a:lnTo>
                <a:lnTo>
                  <a:pt x="883251" y="535274"/>
                </a:lnTo>
                <a:lnTo>
                  <a:pt x="898772" y="494536"/>
                </a:lnTo>
                <a:lnTo>
                  <a:pt x="908664" y="451400"/>
                </a:lnTo>
                <a:lnTo>
                  <a:pt x="912467" y="407309"/>
                </a:lnTo>
                <a:lnTo>
                  <a:pt x="910176" y="363775"/>
                </a:lnTo>
                <a:lnTo>
                  <a:pt x="902088" y="321133"/>
                </a:lnTo>
                <a:lnTo>
                  <a:pt x="888497" y="279716"/>
                </a:lnTo>
                <a:lnTo>
                  <a:pt x="869699" y="239858"/>
                </a:lnTo>
                <a:lnTo>
                  <a:pt x="845989" y="201894"/>
                </a:lnTo>
                <a:lnTo>
                  <a:pt x="817663" y="166156"/>
                </a:lnTo>
                <a:lnTo>
                  <a:pt x="785016" y="132980"/>
                </a:lnTo>
                <a:lnTo>
                  <a:pt x="748343" y="102699"/>
                </a:lnTo>
                <a:lnTo>
                  <a:pt x="707941" y="75647"/>
                </a:lnTo>
                <a:lnTo>
                  <a:pt x="664104" y="52157"/>
                </a:lnTo>
                <a:lnTo>
                  <a:pt x="617127" y="32564"/>
                </a:lnTo>
                <a:lnTo>
                  <a:pt x="567307" y="17202"/>
                </a:lnTo>
                <a:lnTo>
                  <a:pt x="514939" y="6405"/>
                </a:lnTo>
                <a:lnTo>
                  <a:pt x="461781" y="639"/>
                </a:lnTo>
                <a:lnTo>
                  <a:pt x="409650" y="0"/>
                </a:lnTo>
                <a:close/>
              </a:path>
            </a:pathLst>
          </a:custGeom>
          <a:solidFill>
            <a:srgbClr val="FFFFFF">
              <a:alpha val="17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39434" y="1802601"/>
            <a:ext cx="755906" cy="4094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335473" y="2017293"/>
            <a:ext cx="316865" cy="136525"/>
          </a:xfrm>
          <a:custGeom>
            <a:avLst/>
            <a:gdLst/>
            <a:ahLst/>
            <a:cxnLst/>
            <a:rect l="l" t="t" r="r" b="b"/>
            <a:pathLst>
              <a:path w="316865" h="136525">
                <a:moveTo>
                  <a:pt x="221207" y="0"/>
                </a:moveTo>
                <a:lnTo>
                  <a:pt x="178231" y="1397"/>
                </a:lnTo>
                <a:lnTo>
                  <a:pt x="114640" y="10796"/>
                </a:lnTo>
                <a:lnTo>
                  <a:pt x="75260" y="21714"/>
                </a:lnTo>
                <a:lnTo>
                  <a:pt x="34452" y="40053"/>
                </a:lnTo>
                <a:lnTo>
                  <a:pt x="0" y="69163"/>
                </a:lnTo>
                <a:lnTo>
                  <a:pt x="15710" y="87171"/>
                </a:lnTo>
                <a:lnTo>
                  <a:pt x="50436" y="107794"/>
                </a:lnTo>
                <a:lnTo>
                  <a:pt x="87712" y="125277"/>
                </a:lnTo>
                <a:lnTo>
                  <a:pt x="116687" y="134810"/>
                </a:lnTo>
                <a:lnTo>
                  <a:pt x="119519" y="135216"/>
                </a:lnTo>
                <a:lnTo>
                  <a:pt x="169638" y="131610"/>
                </a:lnTo>
                <a:lnTo>
                  <a:pt x="225505" y="105865"/>
                </a:lnTo>
                <a:lnTo>
                  <a:pt x="259705" y="80614"/>
                </a:lnTo>
                <a:lnTo>
                  <a:pt x="289757" y="50679"/>
                </a:lnTo>
                <a:lnTo>
                  <a:pt x="316306" y="16598"/>
                </a:lnTo>
                <a:lnTo>
                  <a:pt x="316090" y="15785"/>
                </a:lnTo>
                <a:lnTo>
                  <a:pt x="271535" y="3844"/>
                </a:lnTo>
                <a:lnTo>
                  <a:pt x="232641" y="94"/>
                </a:lnTo>
                <a:lnTo>
                  <a:pt x="2212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035441" y="1905809"/>
            <a:ext cx="190527" cy="1726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330223" y="2012126"/>
            <a:ext cx="327025" cy="146685"/>
          </a:xfrm>
          <a:custGeom>
            <a:avLst/>
            <a:gdLst/>
            <a:ahLst/>
            <a:cxnLst/>
            <a:rect l="l" t="t" r="r" b="b"/>
            <a:pathLst>
              <a:path w="327025" h="146685">
                <a:moveTo>
                  <a:pt x="226527" y="0"/>
                </a:moveTo>
                <a:lnTo>
                  <a:pt x="181993" y="1482"/>
                </a:lnTo>
                <a:lnTo>
                  <a:pt x="117849" y="11099"/>
                </a:lnTo>
                <a:lnTo>
                  <a:pt x="78835" y="21970"/>
                </a:lnTo>
                <a:lnTo>
                  <a:pt x="36376" y="41180"/>
                </a:lnTo>
                <a:lnTo>
                  <a:pt x="1435" y="70814"/>
                </a:lnTo>
                <a:lnTo>
                  <a:pt x="0" y="73176"/>
                </a:lnTo>
                <a:lnTo>
                  <a:pt x="50" y="74561"/>
                </a:lnTo>
                <a:lnTo>
                  <a:pt x="27787" y="103123"/>
                </a:lnTo>
                <a:lnTo>
                  <a:pt x="78417" y="129666"/>
                </a:lnTo>
                <a:lnTo>
                  <a:pt x="115303" y="144093"/>
                </a:lnTo>
                <a:lnTo>
                  <a:pt x="142284" y="146379"/>
                </a:lnTo>
                <a:lnTo>
                  <a:pt x="159940" y="145052"/>
                </a:lnTo>
                <a:lnTo>
                  <a:pt x="177134" y="141534"/>
                </a:lnTo>
                <a:lnTo>
                  <a:pt x="193079" y="136085"/>
                </a:lnTo>
                <a:lnTo>
                  <a:pt x="142203" y="136085"/>
                </a:lnTo>
                <a:lnTo>
                  <a:pt x="125463" y="135279"/>
                </a:lnTo>
                <a:lnTo>
                  <a:pt x="123469" y="134962"/>
                </a:lnTo>
                <a:lnTo>
                  <a:pt x="119367" y="134403"/>
                </a:lnTo>
                <a:lnTo>
                  <a:pt x="117309" y="133959"/>
                </a:lnTo>
                <a:lnTo>
                  <a:pt x="57547" y="108136"/>
                </a:lnTo>
                <a:lnTo>
                  <a:pt x="23209" y="87616"/>
                </a:lnTo>
                <a:lnTo>
                  <a:pt x="11023" y="75805"/>
                </a:lnTo>
                <a:lnTo>
                  <a:pt x="20787" y="66397"/>
                </a:lnTo>
                <a:lnTo>
                  <a:pt x="54571" y="41985"/>
                </a:lnTo>
                <a:lnTo>
                  <a:pt x="120245" y="21160"/>
                </a:lnTo>
                <a:lnTo>
                  <a:pt x="182915" y="11780"/>
                </a:lnTo>
                <a:lnTo>
                  <a:pt x="305750" y="10352"/>
                </a:lnTo>
                <a:lnTo>
                  <a:pt x="290674" y="6727"/>
                </a:lnTo>
                <a:lnTo>
                  <a:pt x="276385" y="3660"/>
                </a:lnTo>
                <a:lnTo>
                  <a:pt x="262496" y="1066"/>
                </a:lnTo>
                <a:lnTo>
                  <a:pt x="250086" y="423"/>
                </a:lnTo>
                <a:lnTo>
                  <a:pt x="238032" y="96"/>
                </a:lnTo>
                <a:lnTo>
                  <a:pt x="226527" y="0"/>
                </a:lnTo>
                <a:close/>
              </a:path>
              <a:path w="327025" h="146685">
                <a:moveTo>
                  <a:pt x="305750" y="10352"/>
                </a:moveTo>
                <a:lnTo>
                  <a:pt x="226526" y="10352"/>
                </a:lnTo>
                <a:lnTo>
                  <a:pt x="237778" y="10430"/>
                </a:lnTo>
                <a:lnTo>
                  <a:pt x="249454" y="10716"/>
                </a:lnTo>
                <a:lnTo>
                  <a:pt x="299859" y="19530"/>
                </a:lnTo>
                <a:lnTo>
                  <a:pt x="314172" y="23202"/>
                </a:lnTo>
                <a:lnTo>
                  <a:pt x="286710" y="57240"/>
                </a:lnTo>
                <a:lnTo>
                  <a:pt x="256954" y="85649"/>
                </a:lnTo>
                <a:lnTo>
                  <a:pt x="224695" y="108604"/>
                </a:lnTo>
                <a:lnTo>
                  <a:pt x="189725" y="126275"/>
                </a:lnTo>
                <a:lnTo>
                  <a:pt x="142203" y="136085"/>
                </a:lnTo>
                <a:lnTo>
                  <a:pt x="193079" y="136085"/>
                </a:lnTo>
                <a:lnTo>
                  <a:pt x="231063" y="116903"/>
                </a:lnTo>
                <a:lnTo>
                  <a:pt x="265334" y="92201"/>
                </a:lnTo>
                <a:lnTo>
                  <a:pt x="296843" y="61536"/>
                </a:lnTo>
                <a:lnTo>
                  <a:pt x="325818" y="24713"/>
                </a:lnTo>
                <a:lnTo>
                  <a:pt x="326948" y="21970"/>
                </a:lnTo>
                <a:lnTo>
                  <a:pt x="326136" y="18820"/>
                </a:lnTo>
                <a:lnTo>
                  <a:pt x="325310" y="17576"/>
                </a:lnTo>
                <a:lnTo>
                  <a:pt x="323850" y="15569"/>
                </a:lnTo>
                <a:lnTo>
                  <a:pt x="322834" y="14845"/>
                </a:lnTo>
                <a:lnTo>
                  <a:pt x="305750" y="10352"/>
                </a:lnTo>
                <a:close/>
              </a:path>
            </a:pathLst>
          </a:custGeom>
          <a:solidFill>
            <a:srgbClr val="1D449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030370" y="1900604"/>
            <a:ext cx="201295" cy="183515"/>
          </a:xfrm>
          <a:custGeom>
            <a:avLst/>
            <a:gdLst/>
            <a:ahLst/>
            <a:cxnLst/>
            <a:rect l="l" t="t" r="r" b="b"/>
            <a:pathLst>
              <a:path w="201295" h="183514">
                <a:moveTo>
                  <a:pt x="6595" y="0"/>
                </a:moveTo>
                <a:lnTo>
                  <a:pt x="3382" y="2095"/>
                </a:lnTo>
                <a:lnTo>
                  <a:pt x="2176" y="5511"/>
                </a:lnTo>
                <a:lnTo>
                  <a:pt x="64" y="16721"/>
                </a:lnTo>
                <a:lnTo>
                  <a:pt x="0" y="18910"/>
                </a:lnTo>
                <a:lnTo>
                  <a:pt x="621" y="30118"/>
                </a:lnTo>
                <a:lnTo>
                  <a:pt x="3220" y="42923"/>
                </a:lnTo>
                <a:lnTo>
                  <a:pt x="6659" y="55410"/>
                </a:lnTo>
                <a:lnTo>
                  <a:pt x="7992" y="59956"/>
                </a:lnTo>
                <a:lnTo>
                  <a:pt x="9224" y="64274"/>
                </a:lnTo>
                <a:lnTo>
                  <a:pt x="25067" y="107805"/>
                </a:lnTo>
                <a:lnTo>
                  <a:pt x="49166" y="141173"/>
                </a:lnTo>
                <a:lnTo>
                  <a:pt x="97637" y="170214"/>
                </a:lnTo>
                <a:lnTo>
                  <a:pt x="161587" y="182255"/>
                </a:lnTo>
                <a:lnTo>
                  <a:pt x="190707" y="183006"/>
                </a:lnTo>
                <a:lnTo>
                  <a:pt x="193666" y="182994"/>
                </a:lnTo>
                <a:lnTo>
                  <a:pt x="196409" y="181648"/>
                </a:lnTo>
                <a:lnTo>
                  <a:pt x="200042" y="176987"/>
                </a:lnTo>
                <a:lnTo>
                  <a:pt x="200715" y="174091"/>
                </a:lnTo>
                <a:lnTo>
                  <a:pt x="200382" y="172669"/>
                </a:lnTo>
                <a:lnTo>
                  <a:pt x="189716" y="172669"/>
                </a:lnTo>
                <a:lnTo>
                  <a:pt x="161860" y="171902"/>
                </a:lnTo>
                <a:lnTo>
                  <a:pt x="101286" y="160556"/>
                </a:lnTo>
                <a:lnTo>
                  <a:pt x="67200" y="143509"/>
                </a:lnTo>
                <a:lnTo>
                  <a:pt x="34164" y="102914"/>
                </a:lnTo>
                <a:lnTo>
                  <a:pt x="20222" y="65963"/>
                </a:lnTo>
                <a:lnTo>
                  <a:pt x="19282" y="61861"/>
                </a:lnTo>
                <a:lnTo>
                  <a:pt x="16641" y="52628"/>
                </a:lnTo>
                <a:lnTo>
                  <a:pt x="13617" y="41755"/>
                </a:lnTo>
                <a:lnTo>
                  <a:pt x="11205" y="30737"/>
                </a:lnTo>
                <a:lnTo>
                  <a:pt x="10222" y="20114"/>
                </a:lnTo>
                <a:lnTo>
                  <a:pt x="11485" y="10426"/>
                </a:lnTo>
                <a:lnTo>
                  <a:pt x="48226" y="10426"/>
                </a:lnTo>
                <a:lnTo>
                  <a:pt x="38967" y="6524"/>
                </a:lnTo>
                <a:lnTo>
                  <a:pt x="24512" y="1993"/>
                </a:lnTo>
                <a:lnTo>
                  <a:pt x="10545" y="63"/>
                </a:lnTo>
                <a:lnTo>
                  <a:pt x="6595" y="0"/>
                </a:lnTo>
                <a:close/>
              </a:path>
              <a:path w="201295" h="183514">
                <a:moveTo>
                  <a:pt x="48226" y="10426"/>
                </a:moveTo>
                <a:lnTo>
                  <a:pt x="11485" y="10426"/>
                </a:lnTo>
                <a:lnTo>
                  <a:pt x="23751" y="12427"/>
                </a:lnTo>
                <a:lnTo>
                  <a:pt x="36755" y="16721"/>
                </a:lnTo>
                <a:lnTo>
                  <a:pt x="49786" y="22313"/>
                </a:lnTo>
                <a:lnTo>
                  <a:pt x="69244" y="31648"/>
                </a:lnTo>
                <a:lnTo>
                  <a:pt x="72495" y="33172"/>
                </a:lnTo>
                <a:lnTo>
                  <a:pt x="111491" y="57134"/>
                </a:lnTo>
                <a:lnTo>
                  <a:pt x="149904" y="98110"/>
                </a:lnTo>
                <a:lnTo>
                  <a:pt x="172356" y="132537"/>
                </a:lnTo>
                <a:lnTo>
                  <a:pt x="180712" y="150406"/>
                </a:lnTo>
                <a:lnTo>
                  <a:pt x="184967" y="157911"/>
                </a:lnTo>
                <a:lnTo>
                  <a:pt x="187850" y="165023"/>
                </a:lnTo>
                <a:lnTo>
                  <a:pt x="189716" y="172669"/>
                </a:lnTo>
                <a:lnTo>
                  <a:pt x="200382" y="172669"/>
                </a:lnTo>
                <a:lnTo>
                  <a:pt x="190123" y="146202"/>
                </a:lnTo>
                <a:lnTo>
                  <a:pt x="188129" y="140563"/>
                </a:lnTo>
                <a:lnTo>
                  <a:pt x="158160" y="91909"/>
                </a:lnTo>
                <a:lnTo>
                  <a:pt x="128922" y="58877"/>
                </a:lnTo>
                <a:lnTo>
                  <a:pt x="91569" y="31345"/>
                </a:lnTo>
                <a:lnTo>
                  <a:pt x="73622" y="22312"/>
                </a:lnTo>
                <a:lnTo>
                  <a:pt x="70209" y="20675"/>
                </a:lnTo>
                <a:lnTo>
                  <a:pt x="66628" y="18910"/>
                </a:lnTo>
                <a:lnTo>
                  <a:pt x="53232" y="12536"/>
                </a:lnTo>
                <a:lnTo>
                  <a:pt x="48226" y="10426"/>
                </a:lnTo>
                <a:close/>
              </a:path>
            </a:pathLst>
          </a:custGeom>
          <a:solidFill>
            <a:srgbClr val="1D449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467694" y="2051932"/>
            <a:ext cx="73615" cy="810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125813" y="1996992"/>
            <a:ext cx="58419" cy="64135"/>
          </a:xfrm>
          <a:custGeom>
            <a:avLst/>
            <a:gdLst/>
            <a:ahLst/>
            <a:cxnLst/>
            <a:rect l="l" t="t" r="r" b="b"/>
            <a:pathLst>
              <a:path w="58420" h="64135">
                <a:moveTo>
                  <a:pt x="36426" y="0"/>
                </a:moveTo>
                <a:lnTo>
                  <a:pt x="757" y="29557"/>
                </a:lnTo>
                <a:lnTo>
                  <a:pt x="0" y="41689"/>
                </a:lnTo>
                <a:lnTo>
                  <a:pt x="3476" y="52377"/>
                </a:lnTo>
                <a:lnTo>
                  <a:pt x="11026" y="60247"/>
                </a:lnTo>
                <a:lnTo>
                  <a:pt x="21399" y="63655"/>
                </a:lnTo>
                <a:lnTo>
                  <a:pt x="32565" y="62174"/>
                </a:lnTo>
                <a:lnTo>
                  <a:pt x="43198" y="56250"/>
                </a:lnTo>
                <a:lnTo>
                  <a:pt x="51971" y="46328"/>
                </a:lnTo>
                <a:lnTo>
                  <a:pt x="57112" y="34123"/>
                </a:lnTo>
                <a:lnTo>
                  <a:pt x="57848" y="21978"/>
                </a:lnTo>
                <a:lnTo>
                  <a:pt x="54350" y="11277"/>
                </a:lnTo>
                <a:lnTo>
                  <a:pt x="46789" y="3402"/>
                </a:lnTo>
                <a:lnTo>
                  <a:pt x="36426" y="0"/>
                </a:lnTo>
                <a:close/>
              </a:path>
            </a:pathLst>
          </a:custGeom>
          <a:solidFill>
            <a:srgbClr val="E91C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137240" y="2009573"/>
            <a:ext cx="35560" cy="38735"/>
          </a:xfrm>
          <a:custGeom>
            <a:avLst/>
            <a:gdLst/>
            <a:ahLst/>
            <a:cxnLst/>
            <a:rect l="l" t="t" r="r" b="b"/>
            <a:pathLst>
              <a:path w="35559" h="38735">
                <a:moveTo>
                  <a:pt x="22030" y="0"/>
                </a:moveTo>
                <a:lnTo>
                  <a:pt x="0" y="25218"/>
                </a:lnTo>
                <a:lnTo>
                  <a:pt x="2103" y="31687"/>
                </a:lnTo>
                <a:lnTo>
                  <a:pt x="6662" y="36443"/>
                </a:lnTo>
                <a:lnTo>
                  <a:pt x="12943" y="38503"/>
                </a:lnTo>
                <a:lnTo>
                  <a:pt x="19692" y="37604"/>
                </a:lnTo>
                <a:lnTo>
                  <a:pt x="26118" y="34016"/>
                </a:lnTo>
                <a:lnTo>
                  <a:pt x="31427" y="28011"/>
                </a:lnTo>
                <a:lnTo>
                  <a:pt x="34539" y="20629"/>
                </a:lnTo>
                <a:lnTo>
                  <a:pt x="34988" y="13288"/>
                </a:lnTo>
                <a:lnTo>
                  <a:pt x="32872" y="6819"/>
                </a:lnTo>
                <a:lnTo>
                  <a:pt x="28290" y="2052"/>
                </a:lnTo>
                <a:lnTo>
                  <a:pt x="22030" y="0"/>
                </a:lnTo>
                <a:close/>
              </a:path>
            </a:pathLst>
          </a:custGeom>
          <a:solidFill>
            <a:srgbClr val="521A2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140178" y="2003190"/>
            <a:ext cx="20955" cy="22860"/>
          </a:xfrm>
          <a:custGeom>
            <a:avLst/>
            <a:gdLst/>
            <a:ahLst/>
            <a:cxnLst/>
            <a:rect l="l" t="t" r="r" b="b"/>
            <a:pathLst>
              <a:path w="20954" h="22860">
                <a:moveTo>
                  <a:pt x="11950" y="0"/>
                </a:moveTo>
                <a:lnTo>
                  <a:pt x="6184" y="1968"/>
                </a:lnTo>
                <a:lnTo>
                  <a:pt x="0" y="11811"/>
                </a:lnTo>
                <a:lnTo>
                  <a:pt x="723" y="17843"/>
                </a:lnTo>
                <a:lnTo>
                  <a:pt x="8712" y="22860"/>
                </a:lnTo>
                <a:lnTo>
                  <a:pt x="14465" y="20916"/>
                </a:lnTo>
                <a:lnTo>
                  <a:pt x="20662" y="11074"/>
                </a:lnTo>
                <a:lnTo>
                  <a:pt x="19939" y="5016"/>
                </a:lnTo>
                <a:lnTo>
                  <a:pt x="119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326152" y="1927984"/>
            <a:ext cx="276860" cy="165100"/>
          </a:xfrm>
          <a:custGeom>
            <a:avLst/>
            <a:gdLst/>
            <a:ahLst/>
            <a:cxnLst/>
            <a:rect l="l" t="t" r="r" b="b"/>
            <a:pathLst>
              <a:path w="276859" h="165100">
                <a:moveTo>
                  <a:pt x="257307" y="0"/>
                </a:moveTo>
                <a:lnTo>
                  <a:pt x="236764" y="3315"/>
                </a:lnTo>
                <a:lnTo>
                  <a:pt x="216028" y="11956"/>
                </a:lnTo>
                <a:lnTo>
                  <a:pt x="199123" y="19756"/>
                </a:lnTo>
                <a:lnTo>
                  <a:pt x="185478" y="25173"/>
                </a:lnTo>
                <a:lnTo>
                  <a:pt x="145262" y="43009"/>
                </a:lnTo>
                <a:lnTo>
                  <a:pt x="86209" y="77164"/>
                </a:lnTo>
                <a:lnTo>
                  <a:pt x="32994" y="119730"/>
                </a:lnTo>
                <a:lnTo>
                  <a:pt x="8127" y="149191"/>
                </a:lnTo>
                <a:lnTo>
                  <a:pt x="0" y="163748"/>
                </a:lnTo>
                <a:lnTo>
                  <a:pt x="4508" y="164955"/>
                </a:lnTo>
                <a:lnTo>
                  <a:pt x="6692" y="163037"/>
                </a:lnTo>
                <a:lnTo>
                  <a:pt x="36864" y="136966"/>
                </a:lnTo>
                <a:lnTo>
                  <a:pt x="67927" y="111921"/>
                </a:lnTo>
                <a:lnTo>
                  <a:pt x="100660" y="89183"/>
                </a:lnTo>
                <a:lnTo>
                  <a:pt x="135839" y="70035"/>
                </a:lnTo>
                <a:lnTo>
                  <a:pt x="171529" y="54438"/>
                </a:lnTo>
                <a:lnTo>
                  <a:pt x="207848" y="40393"/>
                </a:lnTo>
                <a:lnTo>
                  <a:pt x="240460" y="30681"/>
                </a:lnTo>
                <a:lnTo>
                  <a:pt x="256963" y="24952"/>
                </a:lnTo>
                <a:lnTo>
                  <a:pt x="271081" y="17482"/>
                </a:lnTo>
                <a:lnTo>
                  <a:pt x="273964" y="15476"/>
                </a:lnTo>
                <a:lnTo>
                  <a:pt x="276313" y="11475"/>
                </a:lnTo>
                <a:lnTo>
                  <a:pt x="273634" y="8173"/>
                </a:lnTo>
                <a:lnTo>
                  <a:pt x="257307" y="0"/>
                </a:lnTo>
                <a:close/>
              </a:path>
            </a:pathLst>
          </a:custGeom>
          <a:solidFill>
            <a:srgbClr val="16254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146491" y="1833016"/>
            <a:ext cx="81559" cy="2392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215242" y="1943608"/>
            <a:ext cx="25519" cy="1285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334596" y="1923047"/>
            <a:ext cx="256122" cy="1365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335481" y="2017295"/>
            <a:ext cx="316865" cy="97155"/>
          </a:xfrm>
          <a:custGeom>
            <a:avLst/>
            <a:gdLst/>
            <a:ahLst/>
            <a:cxnLst/>
            <a:rect l="l" t="t" r="r" b="b"/>
            <a:pathLst>
              <a:path w="316865" h="97155">
                <a:moveTo>
                  <a:pt x="221200" y="0"/>
                </a:moveTo>
                <a:lnTo>
                  <a:pt x="178224" y="1397"/>
                </a:lnTo>
                <a:lnTo>
                  <a:pt x="114627" y="10796"/>
                </a:lnTo>
                <a:lnTo>
                  <a:pt x="75253" y="21709"/>
                </a:lnTo>
                <a:lnTo>
                  <a:pt x="34452" y="40053"/>
                </a:lnTo>
                <a:lnTo>
                  <a:pt x="0" y="69169"/>
                </a:lnTo>
                <a:lnTo>
                  <a:pt x="2470" y="75042"/>
                </a:lnTo>
                <a:lnTo>
                  <a:pt x="8850" y="81742"/>
                </a:lnTo>
                <a:lnTo>
                  <a:pt x="18332" y="89003"/>
                </a:lnTo>
                <a:lnTo>
                  <a:pt x="30111" y="96563"/>
                </a:lnTo>
                <a:lnTo>
                  <a:pt x="65871" y="77425"/>
                </a:lnTo>
                <a:lnTo>
                  <a:pt x="83972" y="68357"/>
                </a:lnTo>
                <a:lnTo>
                  <a:pt x="125577" y="52416"/>
                </a:lnTo>
                <a:lnTo>
                  <a:pt x="173150" y="42171"/>
                </a:lnTo>
                <a:lnTo>
                  <a:pt x="222896" y="37059"/>
                </a:lnTo>
                <a:lnTo>
                  <a:pt x="248548" y="36103"/>
                </a:lnTo>
                <a:lnTo>
                  <a:pt x="301686" y="36103"/>
                </a:lnTo>
                <a:lnTo>
                  <a:pt x="303897" y="33329"/>
                </a:lnTo>
                <a:lnTo>
                  <a:pt x="308116" y="27862"/>
                </a:lnTo>
                <a:lnTo>
                  <a:pt x="312251" y="22291"/>
                </a:lnTo>
                <a:lnTo>
                  <a:pt x="316293" y="16591"/>
                </a:lnTo>
                <a:lnTo>
                  <a:pt x="316090" y="15778"/>
                </a:lnTo>
                <a:lnTo>
                  <a:pt x="271524" y="3844"/>
                </a:lnTo>
                <a:lnTo>
                  <a:pt x="232630" y="97"/>
                </a:lnTo>
                <a:lnTo>
                  <a:pt x="221200" y="0"/>
                </a:lnTo>
                <a:close/>
              </a:path>
              <a:path w="316865" h="97155">
                <a:moveTo>
                  <a:pt x="301686" y="36103"/>
                </a:moveTo>
                <a:lnTo>
                  <a:pt x="248548" y="36103"/>
                </a:lnTo>
                <a:lnTo>
                  <a:pt x="274167" y="36564"/>
                </a:lnTo>
                <a:lnTo>
                  <a:pt x="299605" y="38714"/>
                </a:lnTo>
                <a:lnTo>
                  <a:pt x="301686" y="36103"/>
                </a:lnTo>
                <a:close/>
              </a:path>
            </a:pathLst>
          </a:custGeom>
          <a:solidFill>
            <a:srgbClr val="C3C3C3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035440" y="1905798"/>
            <a:ext cx="190523" cy="17266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947769" y="2583328"/>
            <a:ext cx="110755" cy="15721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0734813" y="2106275"/>
            <a:ext cx="145237" cy="868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1572402" y="2553948"/>
            <a:ext cx="122753" cy="1054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1382015" y="2370679"/>
            <a:ext cx="116129" cy="7931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1299112" y="2574602"/>
            <a:ext cx="93453" cy="15766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0880415" y="2417143"/>
            <a:ext cx="100918" cy="8805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794369" y="1913888"/>
            <a:ext cx="37372" cy="422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0753027" y="2129283"/>
            <a:ext cx="24788" cy="3733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0920322" y="2459609"/>
            <a:ext cx="20917" cy="2641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0953970" y="2664892"/>
            <a:ext cx="47543" cy="4882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1308761" y="2665731"/>
            <a:ext cx="38180" cy="5360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1636337" y="2608326"/>
            <a:ext cx="29730" cy="3695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1436236" y="2383282"/>
            <a:ext cx="35369" cy="3238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9126318" y="521594"/>
            <a:ext cx="3090079" cy="317765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55153" y="10170459"/>
            <a:ext cx="11148695" cy="4061460"/>
          </a:xfrm>
          <a:custGeom>
            <a:avLst/>
            <a:gdLst/>
            <a:ahLst/>
            <a:cxnLst/>
            <a:rect l="l" t="t" r="r" b="b"/>
            <a:pathLst>
              <a:path w="11148695" h="4061459">
                <a:moveTo>
                  <a:pt x="10762678" y="0"/>
                </a:moveTo>
                <a:lnTo>
                  <a:pt x="385648" y="0"/>
                </a:lnTo>
                <a:lnTo>
                  <a:pt x="337272" y="3004"/>
                </a:lnTo>
                <a:lnTo>
                  <a:pt x="290690" y="11778"/>
                </a:lnTo>
                <a:lnTo>
                  <a:pt x="246262" y="25959"/>
                </a:lnTo>
                <a:lnTo>
                  <a:pt x="204351" y="45186"/>
                </a:lnTo>
                <a:lnTo>
                  <a:pt x="165317" y="69097"/>
                </a:lnTo>
                <a:lnTo>
                  <a:pt x="129522" y="97331"/>
                </a:lnTo>
                <a:lnTo>
                  <a:pt x="97327" y="129527"/>
                </a:lnTo>
                <a:lnTo>
                  <a:pt x="69094" y="165322"/>
                </a:lnTo>
                <a:lnTo>
                  <a:pt x="45183" y="204356"/>
                </a:lnTo>
                <a:lnTo>
                  <a:pt x="25958" y="246267"/>
                </a:lnTo>
                <a:lnTo>
                  <a:pt x="11777" y="290694"/>
                </a:lnTo>
                <a:lnTo>
                  <a:pt x="3004" y="337275"/>
                </a:lnTo>
                <a:lnTo>
                  <a:pt x="0" y="385648"/>
                </a:lnTo>
                <a:lnTo>
                  <a:pt x="0" y="3675405"/>
                </a:lnTo>
                <a:lnTo>
                  <a:pt x="3004" y="3723775"/>
                </a:lnTo>
                <a:lnTo>
                  <a:pt x="11777" y="3770354"/>
                </a:lnTo>
                <a:lnTo>
                  <a:pt x="25958" y="3814778"/>
                </a:lnTo>
                <a:lnTo>
                  <a:pt x="45183" y="3856688"/>
                </a:lnTo>
                <a:lnTo>
                  <a:pt x="69094" y="3895721"/>
                </a:lnTo>
                <a:lnTo>
                  <a:pt x="97327" y="3931515"/>
                </a:lnTo>
                <a:lnTo>
                  <a:pt x="129522" y="3963710"/>
                </a:lnTo>
                <a:lnTo>
                  <a:pt x="165317" y="3991943"/>
                </a:lnTo>
                <a:lnTo>
                  <a:pt x="204351" y="4015854"/>
                </a:lnTo>
                <a:lnTo>
                  <a:pt x="246262" y="4035081"/>
                </a:lnTo>
                <a:lnTo>
                  <a:pt x="290690" y="4049262"/>
                </a:lnTo>
                <a:lnTo>
                  <a:pt x="337272" y="4058036"/>
                </a:lnTo>
                <a:lnTo>
                  <a:pt x="385648" y="4061040"/>
                </a:lnTo>
                <a:lnTo>
                  <a:pt x="10762678" y="4061040"/>
                </a:lnTo>
                <a:lnTo>
                  <a:pt x="10811053" y="4058036"/>
                </a:lnTo>
                <a:lnTo>
                  <a:pt x="10857635" y="4049262"/>
                </a:lnTo>
                <a:lnTo>
                  <a:pt x="10902062" y="4035081"/>
                </a:lnTo>
                <a:lnTo>
                  <a:pt x="10943972" y="4015854"/>
                </a:lnTo>
                <a:lnTo>
                  <a:pt x="10983005" y="3991943"/>
                </a:lnTo>
                <a:lnTo>
                  <a:pt x="11018798" y="3963710"/>
                </a:lnTo>
                <a:lnTo>
                  <a:pt x="11050992" y="3931515"/>
                </a:lnTo>
                <a:lnTo>
                  <a:pt x="11079224" y="3895721"/>
                </a:lnTo>
                <a:lnTo>
                  <a:pt x="11103132" y="3856688"/>
                </a:lnTo>
                <a:lnTo>
                  <a:pt x="11122357" y="3814778"/>
                </a:lnTo>
                <a:lnTo>
                  <a:pt x="11136537" y="3770354"/>
                </a:lnTo>
                <a:lnTo>
                  <a:pt x="11145309" y="3723775"/>
                </a:lnTo>
                <a:lnTo>
                  <a:pt x="11148314" y="3675405"/>
                </a:lnTo>
                <a:lnTo>
                  <a:pt x="11148314" y="385648"/>
                </a:lnTo>
                <a:lnTo>
                  <a:pt x="11145309" y="337275"/>
                </a:lnTo>
                <a:lnTo>
                  <a:pt x="11136537" y="290694"/>
                </a:lnTo>
                <a:lnTo>
                  <a:pt x="11122357" y="246267"/>
                </a:lnTo>
                <a:lnTo>
                  <a:pt x="11103132" y="204356"/>
                </a:lnTo>
                <a:lnTo>
                  <a:pt x="11079224" y="165322"/>
                </a:lnTo>
                <a:lnTo>
                  <a:pt x="11050992" y="129527"/>
                </a:lnTo>
                <a:lnTo>
                  <a:pt x="11018798" y="97331"/>
                </a:lnTo>
                <a:lnTo>
                  <a:pt x="10983005" y="69097"/>
                </a:lnTo>
                <a:lnTo>
                  <a:pt x="10943972" y="45186"/>
                </a:lnTo>
                <a:lnTo>
                  <a:pt x="10902062" y="25959"/>
                </a:lnTo>
                <a:lnTo>
                  <a:pt x="10857635" y="11778"/>
                </a:lnTo>
                <a:lnTo>
                  <a:pt x="10811053" y="3004"/>
                </a:lnTo>
                <a:lnTo>
                  <a:pt x="10762678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74621" y="4951973"/>
            <a:ext cx="3611879" cy="3611879"/>
          </a:xfrm>
          <a:custGeom>
            <a:avLst/>
            <a:gdLst/>
            <a:ahLst/>
            <a:cxnLst/>
            <a:rect l="l" t="t" r="r" b="b"/>
            <a:pathLst>
              <a:path w="3611879" h="3611879">
                <a:moveTo>
                  <a:pt x="1805825" y="0"/>
                </a:moveTo>
                <a:lnTo>
                  <a:pt x="1757717" y="628"/>
                </a:lnTo>
                <a:lnTo>
                  <a:pt x="1709920" y="2503"/>
                </a:lnTo>
                <a:lnTo>
                  <a:pt x="1662448" y="5608"/>
                </a:lnTo>
                <a:lnTo>
                  <a:pt x="1615318" y="9929"/>
                </a:lnTo>
                <a:lnTo>
                  <a:pt x="1568545" y="15449"/>
                </a:lnTo>
                <a:lnTo>
                  <a:pt x="1522145" y="22153"/>
                </a:lnTo>
                <a:lnTo>
                  <a:pt x="1476133" y="30025"/>
                </a:lnTo>
                <a:lnTo>
                  <a:pt x="1430525" y="39050"/>
                </a:lnTo>
                <a:lnTo>
                  <a:pt x="1385336" y="49213"/>
                </a:lnTo>
                <a:lnTo>
                  <a:pt x="1340583" y="60497"/>
                </a:lnTo>
                <a:lnTo>
                  <a:pt x="1296281" y="72886"/>
                </a:lnTo>
                <a:lnTo>
                  <a:pt x="1252445" y="86366"/>
                </a:lnTo>
                <a:lnTo>
                  <a:pt x="1209090" y="100921"/>
                </a:lnTo>
                <a:lnTo>
                  <a:pt x="1166234" y="116535"/>
                </a:lnTo>
                <a:lnTo>
                  <a:pt x="1123890" y="133193"/>
                </a:lnTo>
                <a:lnTo>
                  <a:pt x="1082076" y="150878"/>
                </a:lnTo>
                <a:lnTo>
                  <a:pt x="1040805" y="169576"/>
                </a:lnTo>
                <a:lnTo>
                  <a:pt x="1000095" y="189271"/>
                </a:lnTo>
                <a:lnTo>
                  <a:pt x="959960" y="209947"/>
                </a:lnTo>
                <a:lnTo>
                  <a:pt x="920416" y="231588"/>
                </a:lnTo>
                <a:lnTo>
                  <a:pt x="881479" y="254179"/>
                </a:lnTo>
                <a:lnTo>
                  <a:pt x="843165" y="277705"/>
                </a:lnTo>
                <a:lnTo>
                  <a:pt x="805488" y="302149"/>
                </a:lnTo>
                <a:lnTo>
                  <a:pt x="768465" y="327497"/>
                </a:lnTo>
                <a:lnTo>
                  <a:pt x="732111" y="353732"/>
                </a:lnTo>
                <a:lnTo>
                  <a:pt x="696442" y="380839"/>
                </a:lnTo>
                <a:lnTo>
                  <a:pt x="661473" y="408802"/>
                </a:lnTo>
                <a:lnTo>
                  <a:pt x="627220" y="437606"/>
                </a:lnTo>
                <a:lnTo>
                  <a:pt x="593699" y="467235"/>
                </a:lnTo>
                <a:lnTo>
                  <a:pt x="560925" y="497674"/>
                </a:lnTo>
                <a:lnTo>
                  <a:pt x="528913" y="528907"/>
                </a:lnTo>
                <a:lnTo>
                  <a:pt x="497680" y="560918"/>
                </a:lnTo>
                <a:lnTo>
                  <a:pt x="467241" y="593692"/>
                </a:lnTo>
                <a:lnTo>
                  <a:pt x="437611" y="627213"/>
                </a:lnTo>
                <a:lnTo>
                  <a:pt x="408807" y="661465"/>
                </a:lnTo>
                <a:lnTo>
                  <a:pt x="380843" y="696434"/>
                </a:lnTo>
                <a:lnTo>
                  <a:pt x="353736" y="732103"/>
                </a:lnTo>
                <a:lnTo>
                  <a:pt x="327501" y="768457"/>
                </a:lnTo>
                <a:lnTo>
                  <a:pt x="302153" y="805479"/>
                </a:lnTo>
                <a:lnTo>
                  <a:pt x="277708" y="843156"/>
                </a:lnTo>
                <a:lnTo>
                  <a:pt x="254183" y="881470"/>
                </a:lnTo>
                <a:lnTo>
                  <a:pt x="231591" y="920407"/>
                </a:lnTo>
                <a:lnTo>
                  <a:pt x="209949" y="959950"/>
                </a:lnTo>
                <a:lnTo>
                  <a:pt x="189273" y="1000085"/>
                </a:lnTo>
                <a:lnTo>
                  <a:pt x="169579" y="1040795"/>
                </a:lnTo>
                <a:lnTo>
                  <a:pt x="150880" y="1082065"/>
                </a:lnTo>
                <a:lnTo>
                  <a:pt x="133195" y="1123880"/>
                </a:lnTo>
                <a:lnTo>
                  <a:pt x="116537" y="1166223"/>
                </a:lnTo>
                <a:lnTo>
                  <a:pt x="100923" y="1209079"/>
                </a:lnTo>
                <a:lnTo>
                  <a:pt x="86368" y="1252433"/>
                </a:lnTo>
                <a:lnTo>
                  <a:pt x="72887" y="1296269"/>
                </a:lnTo>
                <a:lnTo>
                  <a:pt x="60497" y="1340571"/>
                </a:lnTo>
                <a:lnTo>
                  <a:pt x="49213" y="1385324"/>
                </a:lnTo>
                <a:lnTo>
                  <a:pt x="39051" y="1430513"/>
                </a:lnTo>
                <a:lnTo>
                  <a:pt x="30026" y="1476120"/>
                </a:lnTo>
                <a:lnTo>
                  <a:pt x="22153" y="1522132"/>
                </a:lnTo>
                <a:lnTo>
                  <a:pt x="15449" y="1568532"/>
                </a:lnTo>
                <a:lnTo>
                  <a:pt x="9929" y="1615305"/>
                </a:lnTo>
                <a:lnTo>
                  <a:pt x="5608" y="1662435"/>
                </a:lnTo>
                <a:lnTo>
                  <a:pt x="2503" y="1709907"/>
                </a:lnTo>
                <a:lnTo>
                  <a:pt x="628" y="1757705"/>
                </a:lnTo>
                <a:lnTo>
                  <a:pt x="0" y="1805812"/>
                </a:lnTo>
                <a:lnTo>
                  <a:pt x="628" y="1853920"/>
                </a:lnTo>
                <a:lnTo>
                  <a:pt x="2503" y="1901718"/>
                </a:lnTo>
                <a:lnTo>
                  <a:pt x="5608" y="1949190"/>
                </a:lnTo>
                <a:lnTo>
                  <a:pt x="9929" y="1996320"/>
                </a:lnTo>
                <a:lnTo>
                  <a:pt x="15449" y="2043093"/>
                </a:lnTo>
                <a:lnTo>
                  <a:pt x="22153" y="2089493"/>
                </a:lnTo>
                <a:lnTo>
                  <a:pt x="30026" y="2135505"/>
                </a:lnTo>
                <a:lnTo>
                  <a:pt x="39051" y="2181112"/>
                </a:lnTo>
                <a:lnTo>
                  <a:pt x="49213" y="2226301"/>
                </a:lnTo>
                <a:lnTo>
                  <a:pt x="60497" y="2271054"/>
                </a:lnTo>
                <a:lnTo>
                  <a:pt x="72887" y="2315356"/>
                </a:lnTo>
                <a:lnTo>
                  <a:pt x="86368" y="2359192"/>
                </a:lnTo>
                <a:lnTo>
                  <a:pt x="100923" y="2402546"/>
                </a:lnTo>
                <a:lnTo>
                  <a:pt x="116537" y="2445402"/>
                </a:lnTo>
                <a:lnTo>
                  <a:pt x="133195" y="2487745"/>
                </a:lnTo>
                <a:lnTo>
                  <a:pt x="150880" y="2529560"/>
                </a:lnTo>
                <a:lnTo>
                  <a:pt x="169579" y="2570830"/>
                </a:lnTo>
                <a:lnTo>
                  <a:pt x="189273" y="2611540"/>
                </a:lnTo>
                <a:lnTo>
                  <a:pt x="209949" y="2651675"/>
                </a:lnTo>
                <a:lnTo>
                  <a:pt x="231591" y="2691218"/>
                </a:lnTo>
                <a:lnTo>
                  <a:pt x="254183" y="2730155"/>
                </a:lnTo>
                <a:lnTo>
                  <a:pt x="277708" y="2768469"/>
                </a:lnTo>
                <a:lnTo>
                  <a:pt x="302153" y="2806146"/>
                </a:lnTo>
                <a:lnTo>
                  <a:pt x="327501" y="2843168"/>
                </a:lnTo>
                <a:lnTo>
                  <a:pt x="353736" y="2879522"/>
                </a:lnTo>
                <a:lnTo>
                  <a:pt x="380843" y="2915191"/>
                </a:lnTo>
                <a:lnTo>
                  <a:pt x="408807" y="2950160"/>
                </a:lnTo>
                <a:lnTo>
                  <a:pt x="437611" y="2984412"/>
                </a:lnTo>
                <a:lnTo>
                  <a:pt x="467241" y="3017933"/>
                </a:lnTo>
                <a:lnTo>
                  <a:pt x="497680" y="3050707"/>
                </a:lnTo>
                <a:lnTo>
                  <a:pt x="528913" y="3082718"/>
                </a:lnTo>
                <a:lnTo>
                  <a:pt x="560925" y="3113951"/>
                </a:lnTo>
                <a:lnTo>
                  <a:pt x="593699" y="3144390"/>
                </a:lnTo>
                <a:lnTo>
                  <a:pt x="627220" y="3174019"/>
                </a:lnTo>
                <a:lnTo>
                  <a:pt x="661473" y="3202823"/>
                </a:lnTo>
                <a:lnTo>
                  <a:pt x="696442" y="3230786"/>
                </a:lnTo>
                <a:lnTo>
                  <a:pt x="732111" y="3257893"/>
                </a:lnTo>
                <a:lnTo>
                  <a:pt x="768465" y="3284128"/>
                </a:lnTo>
                <a:lnTo>
                  <a:pt x="805488" y="3309476"/>
                </a:lnTo>
                <a:lnTo>
                  <a:pt x="843165" y="3333920"/>
                </a:lnTo>
                <a:lnTo>
                  <a:pt x="881479" y="3357446"/>
                </a:lnTo>
                <a:lnTo>
                  <a:pt x="920416" y="3380037"/>
                </a:lnTo>
                <a:lnTo>
                  <a:pt x="959960" y="3401678"/>
                </a:lnTo>
                <a:lnTo>
                  <a:pt x="1000095" y="3422354"/>
                </a:lnTo>
                <a:lnTo>
                  <a:pt x="1040805" y="3442049"/>
                </a:lnTo>
                <a:lnTo>
                  <a:pt x="1082076" y="3460747"/>
                </a:lnTo>
                <a:lnTo>
                  <a:pt x="1123890" y="3478432"/>
                </a:lnTo>
                <a:lnTo>
                  <a:pt x="1166234" y="3495090"/>
                </a:lnTo>
                <a:lnTo>
                  <a:pt x="1209090" y="3510704"/>
                </a:lnTo>
                <a:lnTo>
                  <a:pt x="1252445" y="3525259"/>
                </a:lnTo>
                <a:lnTo>
                  <a:pt x="1296281" y="3538739"/>
                </a:lnTo>
                <a:lnTo>
                  <a:pt x="1340583" y="3551128"/>
                </a:lnTo>
                <a:lnTo>
                  <a:pt x="1385336" y="3562412"/>
                </a:lnTo>
                <a:lnTo>
                  <a:pt x="1430525" y="3572575"/>
                </a:lnTo>
                <a:lnTo>
                  <a:pt x="1476133" y="3581600"/>
                </a:lnTo>
                <a:lnTo>
                  <a:pt x="1522145" y="3589472"/>
                </a:lnTo>
                <a:lnTo>
                  <a:pt x="1568545" y="3596176"/>
                </a:lnTo>
                <a:lnTo>
                  <a:pt x="1615318" y="3601696"/>
                </a:lnTo>
                <a:lnTo>
                  <a:pt x="1662448" y="3606017"/>
                </a:lnTo>
                <a:lnTo>
                  <a:pt x="1709920" y="3609122"/>
                </a:lnTo>
                <a:lnTo>
                  <a:pt x="1757717" y="3610997"/>
                </a:lnTo>
                <a:lnTo>
                  <a:pt x="1805825" y="3611625"/>
                </a:lnTo>
                <a:lnTo>
                  <a:pt x="1853933" y="3610997"/>
                </a:lnTo>
                <a:lnTo>
                  <a:pt x="1901730" y="3609122"/>
                </a:lnTo>
                <a:lnTo>
                  <a:pt x="1949201" y="3606017"/>
                </a:lnTo>
                <a:lnTo>
                  <a:pt x="1996330" y="3601696"/>
                </a:lnTo>
                <a:lnTo>
                  <a:pt x="2043103" y="3596176"/>
                </a:lnTo>
                <a:lnTo>
                  <a:pt x="2089502" y="3589472"/>
                </a:lnTo>
                <a:lnTo>
                  <a:pt x="2135514" y="3581600"/>
                </a:lnTo>
                <a:lnTo>
                  <a:pt x="2181121" y="3572575"/>
                </a:lnTo>
                <a:lnTo>
                  <a:pt x="2226309" y="3562412"/>
                </a:lnTo>
                <a:lnTo>
                  <a:pt x="2271062" y="3551128"/>
                </a:lnTo>
                <a:lnTo>
                  <a:pt x="2315364" y="3538739"/>
                </a:lnTo>
                <a:lnTo>
                  <a:pt x="2359200" y="3525259"/>
                </a:lnTo>
                <a:lnTo>
                  <a:pt x="2402554" y="3510704"/>
                </a:lnTo>
                <a:lnTo>
                  <a:pt x="2445410" y="3495090"/>
                </a:lnTo>
                <a:lnTo>
                  <a:pt x="2487753" y="3478432"/>
                </a:lnTo>
                <a:lnTo>
                  <a:pt x="2529567" y="3460747"/>
                </a:lnTo>
                <a:lnTo>
                  <a:pt x="2570837" y="3442049"/>
                </a:lnTo>
                <a:lnTo>
                  <a:pt x="2611547" y="3422354"/>
                </a:lnTo>
                <a:lnTo>
                  <a:pt x="2651682" y="3401678"/>
                </a:lnTo>
                <a:lnTo>
                  <a:pt x="2691225" y="3380037"/>
                </a:lnTo>
                <a:lnTo>
                  <a:pt x="2730162" y="3357446"/>
                </a:lnTo>
                <a:lnTo>
                  <a:pt x="2768476" y="3333920"/>
                </a:lnTo>
                <a:lnTo>
                  <a:pt x="2806153" y="3309476"/>
                </a:lnTo>
                <a:lnTo>
                  <a:pt x="2843176" y="3284128"/>
                </a:lnTo>
                <a:lnTo>
                  <a:pt x="2879529" y="3257893"/>
                </a:lnTo>
                <a:lnTo>
                  <a:pt x="2915198" y="3230786"/>
                </a:lnTo>
                <a:lnTo>
                  <a:pt x="2950167" y="3202823"/>
                </a:lnTo>
                <a:lnTo>
                  <a:pt x="2984420" y="3174019"/>
                </a:lnTo>
                <a:lnTo>
                  <a:pt x="3017941" y="3144390"/>
                </a:lnTo>
                <a:lnTo>
                  <a:pt x="3050715" y="3113951"/>
                </a:lnTo>
                <a:lnTo>
                  <a:pt x="3082726" y="3082718"/>
                </a:lnTo>
                <a:lnTo>
                  <a:pt x="3113959" y="3050707"/>
                </a:lnTo>
                <a:lnTo>
                  <a:pt x="3144398" y="3017933"/>
                </a:lnTo>
                <a:lnTo>
                  <a:pt x="3174027" y="2984412"/>
                </a:lnTo>
                <a:lnTo>
                  <a:pt x="3202832" y="2950160"/>
                </a:lnTo>
                <a:lnTo>
                  <a:pt x="3230795" y="2915191"/>
                </a:lnTo>
                <a:lnTo>
                  <a:pt x="3257902" y="2879522"/>
                </a:lnTo>
                <a:lnTo>
                  <a:pt x="3284138" y="2843168"/>
                </a:lnTo>
                <a:lnTo>
                  <a:pt x="3309485" y="2806146"/>
                </a:lnTo>
                <a:lnTo>
                  <a:pt x="3333930" y="2768469"/>
                </a:lnTo>
                <a:lnTo>
                  <a:pt x="3357456" y="2730155"/>
                </a:lnTo>
                <a:lnTo>
                  <a:pt x="3380047" y="2691218"/>
                </a:lnTo>
                <a:lnTo>
                  <a:pt x="3401689" y="2651675"/>
                </a:lnTo>
                <a:lnTo>
                  <a:pt x="3422365" y="2611540"/>
                </a:lnTo>
                <a:lnTo>
                  <a:pt x="3442059" y="2570830"/>
                </a:lnTo>
                <a:lnTo>
                  <a:pt x="3460757" y="2529560"/>
                </a:lnTo>
                <a:lnTo>
                  <a:pt x="3478443" y="2487745"/>
                </a:lnTo>
                <a:lnTo>
                  <a:pt x="3495101" y="2445402"/>
                </a:lnTo>
                <a:lnTo>
                  <a:pt x="3510715" y="2402546"/>
                </a:lnTo>
                <a:lnTo>
                  <a:pt x="3525270" y="2359192"/>
                </a:lnTo>
                <a:lnTo>
                  <a:pt x="3538750" y="2315356"/>
                </a:lnTo>
                <a:lnTo>
                  <a:pt x="3551140" y="2271054"/>
                </a:lnTo>
                <a:lnTo>
                  <a:pt x="3562424" y="2226301"/>
                </a:lnTo>
                <a:lnTo>
                  <a:pt x="3572587" y="2181112"/>
                </a:lnTo>
                <a:lnTo>
                  <a:pt x="3581612" y="2135505"/>
                </a:lnTo>
                <a:lnTo>
                  <a:pt x="3589485" y="2089493"/>
                </a:lnTo>
                <a:lnTo>
                  <a:pt x="3596189" y="2043093"/>
                </a:lnTo>
                <a:lnTo>
                  <a:pt x="3601709" y="1996320"/>
                </a:lnTo>
                <a:lnTo>
                  <a:pt x="3606030" y="1949190"/>
                </a:lnTo>
                <a:lnTo>
                  <a:pt x="3609135" y="1901718"/>
                </a:lnTo>
                <a:lnTo>
                  <a:pt x="3611010" y="1853920"/>
                </a:lnTo>
                <a:lnTo>
                  <a:pt x="3611638" y="1805812"/>
                </a:lnTo>
                <a:lnTo>
                  <a:pt x="3611010" y="1757705"/>
                </a:lnTo>
                <a:lnTo>
                  <a:pt x="3609135" y="1709907"/>
                </a:lnTo>
                <a:lnTo>
                  <a:pt x="3606030" y="1662435"/>
                </a:lnTo>
                <a:lnTo>
                  <a:pt x="3601709" y="1615305"/>
                </a:lnTo>
                <a:lnTo>
                  <a:pt x="3596189" y="1568532"/>
                </a:lnTo>
                <a:lnTo>
                  <a:pt x="3589485" y="1522132"/>
                </a:lnTo>
                <a:lnTo>
                  <a:pt x="3581612" y="1476120"/>
                </a:lnTo>
                <a:lnTo>
                  <a:pt x="3572587" y="1430513"/>
                </a:lnTo>
                <a:lnTo>
                  <a:pt x="3562424" y="1385324"/>
                </a:lnTo>
                <a:lnTo>
                  <a:pt x="3551140" y="1340571"/>
                </a:lnTo>
                <a:lnTo>
                  <a:pt x="3538750" y="1296269"/>
                </a:lnTo>
                <a:lnTo>
                  <a:pt x="3525270" y="1252433"/>
                </a:lnTo>
                <a:lnTo>
                  <a:pt x="3510715" y="1209079"/>
                </a:lnTo>
                <a:lnTo>
                  <a:pt x="3495101" y="1166223"/>
                </a:lnTo>
                <a:lnTo>
                  <a:pt x="3478443" y="1123880"/>
                </a:lnTo>
                <a:lnTo>
                  <a:pt x="3460757" y="1082065"/>
                </a:lnTo>
                <a:lnTo>
                  <a:pt x="3442059" y="1040795"/>
                </a:lnTo>
                <a:lnTo>
                  <a:pt x="3422365" y="1000085"/>
                </a:lnTo>
                <a:lnTo>
                  <a:pt x="3401689" y="959950"/>
                </a:lnTo>
                <a:lnTo>
                  <a:pt x="3380047" y="920407"/>
                </a:lnTo>
                <a:lnTo>
                  <a:pt x="3357456" y="881470"/>
                </a:lnTo>
                <a:lnTo>
                  <a:pt x="3333930" y="843156"/>
                </a:lnTo>
                <a:lnTo>
                  <a:pt x="3309485" y="805479"/>
                </a:lnTo>
                <a:lnTo>
                  <a:pt x="3284138" y="768457"/>
                </a:lnTo>
                <a:lnTo>
                  <a:pt x="3257902" y="732103"/>
                </a:lnTo>
                <a:lnTo>
                  <a:pt x="3230795" y="696434"/>
                </a:lnTo>
                <a:lnTo>
                  <a:pt x="3202832" y="661465"/>
                </a:lnTo>
                <a:lnTo>
                  <a:pt x="3174027" y="627213"/>
                </a:lnTo>
                <a:lnTo>
                  <a:pt x="3144398" y="593692"/>
                </a:lnTo>
                <a:lnTo>
                  <a:pt x="3113959" y="560918"/>
                </a:lnTo>
                <a:lnTo>
                  <a:pt x="3082726" y="528907"/>
                </a:lnTo>
                <a:lnTo>
                  <a:pt x="3050715" y="497674"/>
                </a:lnTo>
                <a:lnTo>
                  <a:pt x="3017941" y="467235"/>
                </a:lnTo>
                <a:lnTo>
                  <a:pt x="2984420" y="437606"/>
                </a:lnTo>
                <a:lnTo>
                  <a:pt x="2950167" y="408802"/>
                </a:lnTo>
                <a:lnTo>
                  <a:pt x="2915198" y="380839"/>
                </a:lnTo>
                <a:lnTo>
                  <a:pt x="2879529" y="353732"/>
                </a:lnTo>
                <a:lnTo>
                  <a:pt x="2843176" y="327497"/>
                </a:lnTo>
                <a:lnTo>
                  <a:pt x="2806153" y="302149"/>
                </a:lnTo>
                <a:lnTo>
                  <a:pt x="2768476" y="277705"/>
                </a:lnTo>
                <a:lnTo>
                  <a:pt x="2730162" y="254179"/>
                </a:lnTo>
                <a:lnTo>
                  <a:pt x="2691225" y="231588"/>
                </a:lnTo>
                <a:lnTo>
                  <a:pt x="2651682" y="209947"/>
                </a:lnTo>
                <a:lnTo>
                  <a:pt x="2611547" y="189271"/>
                </a:lnTo>
                <a:lnTo>
                  <a:pt x="2570837" y="169576"/>
                </a:lnTo>
                <a:lnTo>
                  <a:pt x="2529567" y="150878"/>
                </a:lnTo>
                <a:lnTo>
                  <a:pt x="2487753" y="133193"/>
                </a:lnTo>
                <a:lnTo>
                  <a:pt x="2445410" y="116535"/>
                </a:lnTo>
                <a:lnTo>
                  <a:pt x="2402554" y="100921"/>
                </a:lnTo>
                <a:lnTo>
                  <a:pt x="2359200" y="86366"/>
                </a:lnTo>
                <a:lnTo>
                  <a:pt x="2315364" y="72886"/>
                </a:lnTo>
                <a:lnTo>
                  <a:pt x="2271062" y="60497"/>
                </a:lnTo>
                <a:lnTo>
                  <a:pt x="2226309" y="49213"/>
                </a:lnTo>
                <a:lnTo>
                  <a:pt x="2181121" y="39050"/>
                </a:lnTo>
                <a:lnTo>
                  <a:pt x="2135514" y="30025"/>
                </a:lnTo>
                <a:lnTo>
                  <a:pt x="2089502" y="22153"/>
                </a:lnTo>
                <a:lnTo>
                  <a:pt x="2043103" y="15449"/>
                </a:lnTo>
                <a:lnTo>
                  <a:pt x="1996330" y="9929"/>
                </a:lnTo>
                <a:lnTo>
                  <a:pt x="1949201" y="5608"/>
                </a:lnTo>
                <a:lnTo>
                  <a:pt x="1901730" y="2503"/>
                </a:lnTo>
                <a:lnTo>
                  <a:pt x="1853933" y="628"/>
                </a:lnTo>
                <a:lnTo>
                  <a:pt x="1805825" y="0"/>
                </a:lnTo>
                <a:close/>
              </a:path>
            </a:pathLst>
          </a:custGeom>
          <a:solidFill>
            <a:srgbClr val="294B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1772054" y="4168912"/>
            <a:ext cx="347980" cy="348615"/>
          </a:xfrm>
          <a:custGeom>
            <a:avLst/>
            <a:gdLst/>
            <a:ahLst/>
            <a:cxnLst/>
            <a:rect l="l" t="t" r="r" b="b"/>
            <a:pathLst>
              <a:path w="347979" h="348614">
                <a:moveTo>
                  <a:pt x="156883" y="0"/>
                </a:moveTo>
                <a:lnTo>
                  <a:pt x="141236" y="3302"/>
                </a:lnTo>
                <a:lnTo>
                  <a:pt x="137776" y="19185"/>
                </a:lnTo>
                <a:lnTo>
                  <a:pt x="134053" y="35074"/>
                </a:lnTo>
                <a:lnTo>
                  <a:pt x="131108" y="50957"/>
                </a:lnTo>
                <a:lnTo>
                  <a:pt x="129984" y="66827"/>
                </a:lnTo>
                <a:lnTo>
                  <a:pt x="126263" y="102047"/>
                </a:lnTo>
                <a:lnTo>
                  <a:pt x="113674" y="129933"/>
                </a:lnTo>
                <a:lnTo>
                  <a:pt x="91165" y="150466"/>
                </a:lnTo>
                <a:lnTo>
                  <a:pt x="57683" y="163626"/>
                </a:lnTo>
                <a:lnTo>
                  <a:pt x="42787" y="168765"/>
                </a:lnTo>
                <a:lnTo>
                  <a:pt x="28403" y="176020"/>
                </a:lnTo>
                <a:lnTo>
                  <a:pt x="14238" y="184177"/>
                </a:lnTo>
                <a:lnTo>
                  <a:pt x="0" y="192024"/>
                </a:lnTo>
                <a:lnTo>
                  <a:pt x="1244" y="207149"/>
                </a:lnTo>
                <a:lnTo>
                  <a:pt x="17700" y="210360"/>
                </a:lnTo>
                <a:lnTo>
                  <a:pt x="34158" y="213777"/>
                </a:lnTo>
                <a:lnTo>
                  <a:pt x="50627" y="216563"/>
                </a:lnTo>
                <a:lnTo>
                  <a:pt x="100718" y="222039"/>
                </a:lnTo>
                <a:lnTo>
                  <a:pt x="148513" y="255353"/>
                </a:lnTo>
                <a:lnTo>
                  <a:pt x="167759" y="303101"/>
                </a:lnTo>
                <a:lnTo>
                  <a:pt x="175402" y="318384"/>
                </a:lnTo>
                <a:lnTo>
                  <a:pt x="183898" y="333440"/>
                </a:lnTo>
                <a:lnTo>
                  <a:pt x="192112" y="348576"/>
                </a:lnTo>
                <a:lnTo>
                  <a:pt x="207530" y="346710"/>
                </a:lnTo>
                <a:lnTo>
                  <a:pt x="211032" y="331066"/>
                </a:lnTo>
                <a:lnTo>
                  <a:pt x="214850" y="315406"/>
                </a:lnTo>
                <a:lnTo>
                  <a:pt x="217723" y="299795"/>
                </a:lnTo>
                <a:lnTo>
                  <a:pt x="221344" y="247266"/>
                </a:lnTo>
                <a:lnTo>
                  <a:pt x="258387" y="197646"/>
                </a:lnTo>
                <a:lnTo>
                  <a:pt x="306621" y="178106"/>
                </a:lnTo>
                <a:lnTo>
                  <a:pt x="320444" y="171003"/>
                </a:lnTo>
                <a:lnTo>
                  <a:pt x="334056" y="163156"/>
                </a:lnTo>
                <a:lnTo>
                  <a:pt x="347738" y="155562"/>
                </a:lnTo>
                <a:lnTo>
                  <a:pt x="344322" y="138811"/>
                </a:lnTo>
                <a:lnTo>
                  <a:pt x="326133" y="135794"/>
                </a:lnTo>
                <a:lnTo>
                  <a:pt x="307941" y="132556"/>
                </a:lnTo>
                <a:lnTo>
                  <a:pt x="289756" y="130013"/>
                </a:lnTo>
                <a:lnTo>
                  <a:pt x="242039" y="125806"/>
                </a:lnTo>
                <a:lnTo>
                  <a:pt x="201755" y="96050"/>
                </a:lnTo>
                <a:lnTo>
                  <a:pt x="183464" y="50897"/>
                </a:lnTo>
                <a:lnTo>
                  <a:pt x="175059" y="33799"/>
                </a:lnTo>
                <a:lnTo>
                  <a:pt x="165840" y="16937"/>
                </a:lnTo>
                <a:lnTo>
                  <a:pt x="156883" y="0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127638" y="75062"/>
            <a:ext cx="557530" cy="559435"/>
          </a:xfrm>
          <a:custGeom>
            <a:avLst/>
            <a:gdLst/>
            <a:ahLst/>
            <a:cxnLst/>
            <a:rect l="l" t="t" r="r" b="b"/>
            <a:pathLst>
              <a:path w="557529" h="559435">
                <a:moveTo>
                  <a:pt x="383716" y="384528"/>
                </a:moveTo>
                <a:lnTo>
                  <a:pt x="192718" y="384528"/>
                </a:lnTo>
                <a:lnTo>
                  <a:pt x="225813" y="392466"/>
                </a:lnTo>
                <a:lnTo>
                  <a:pt x="253644" y="412146"/>
                </a:lnTo>
                <a:lnTo>
                  <a:pt x="277723" y="443852"/>
                </a:lnTo>
                <a:lnTo>
                  <a:pt x="297987" y="473961"/>
                </a:lnTo>
                <a:lnTo>
                  <a:pt x="320582" y="502672"/>
                </a:lnTo>
                <a:lnTo>
                  <a:pt x="344192" y="530773"/>
                </a:lnTo>
                <a:lnTo>
                  <a:pt x="367499" y="559054"/>
                </a:lnTo>
                <a:lnTo>
                  <a:pt x="395300" y="550900"/>
                </a:lnTo>
                <a:lnTo>
                  <a:pt x="394601" y="519109"/>
                </a:lnTo>
                <a:lnTo>
                  <a:pt x="394330" y="487218"/>
                </a:lnTo>
                <a:lnTo>
                  <a:pt x="392708" y="455633"/>
                </a:lnTo>
                <a:lnTo>
                  <a:pt x="387959" y="424764"/>
                </a:lnTo>
                <a:lnTo>
                  <a:pt x="383716" y="384528"/>
                </a:lnTo>
                <a:close/>
              </a:path>
              <a:path w="557529" h="559435">
                <a:moveTo>
                  <a:pt x="189458" y="0"/>
                </a:moveTo>
                <a:lnTo>
                  <a:pt x="162839" y="10248"/>
                </a:lnTo>
                <a:lnTo>
                  <a:pt x="163560" y="46463"/>
                </a:lnTo>
                <a:lnTo>
                  <a:pt x="163877" y="82756"/>
                </a:lnTo>
                <a:lnTo>
                  <a:pt x="165532" y="118787"/>
                </a:lnTo>
                <a:lnTo>
                  <a:pt x="170268" y="154216"/>
                </a:lnTo>
                <a:lnTo>
                  <a:pt x="173771" y="196037"/>
                </a:lnTo>
                <a:lnTo>
                  <a:pt x="165717" y="230889"/>
                </a:lnTo>
                <a:lnTo>
                  <a:pt x="145178" y="260072"/>
                </a:lnTo>
                <a:lnTo>
                  <a:pt x="111226" y="284873"/>
                </a:lnTo>
                <a:lnTo>
                  <a:pt x="82062" y="303614"/>
                </a:lnTo>
                <a:lnTo>
                  <a:pt x="54351" y="324950"/>
                </a:lnTo>
                <a:lnTo>
                  <a:pt x="27271" y="347411"/>
                </a:lnTo>
                <a:lnTo>
                  <a:pt x="0" y="369531"/>
                </a:lnTo>
                <a:lnTo>
                  <a:pt x="8953" y="399503"/>
                </a:lnTo>
                <a:lnTo>
                  <a:pt x="81399" y="396171"/>
                </a:lnTo>
                <a:lnTo>
                  <a:pt x="117408" y="393487"/>
                </a:lnTo>
                <a:lnTo>
                  <a:pt x="152844" y="388048"/>
                </a:lnTo>
                <a:lnTo>
                  <a:pt x="192718" y="384528"/>
                </a:lnTo>
                <a:lnTo>
                  <a:pt x="383716" y="384528"/>
                </a:lnTo>
                <a:lnTo>
                  <a:pt x="382706" y="374947"/>
                </a:lnTo>
                <a:lnTo>
                  <a:pt x="392052" y="333003"/>
                </a:lnTo>
                <a:lnTo>
                  <a:pt x="416709" y="297969"/>
                </a:lnTo>
                <a:lnTo>
                  <a:pt x="457390" y="268884"/>
                </a:lnTo>
                <a:lnTo>
                  <a:pt x="483468" y="252780"/>
                </a:lnTo>
                <a:lnTo>
                  <a:pt x="508328" y="234413"/>
                </a:lnTo>
                <a:lnTo>
                  <a:pt x="532662" y="215070"/>
                </a:lnTo>
                <a:lnTo>
                  <a:pt x="557160" y="196034"/>
                </a:lnTo>
                <a:lnTo>
                  <a:pt x="551695" y="177510"/>
                </a:lnTo>
                <a:lnTo>
                  <a:pt x="373375" y="177510"/>
                </a:lnTo>
                <a:lnTo>
                  <a:pt x="331460" y="168533"/>
                </a:lnTo>
                <a:lnTo>
                  <a:pt x="296398" y="144123"/>
                </a:lnTo>
                <a:lnTo>
                  <a:pt x="267830" y="102031"/>
                </a:lnTo>
                <a:lnTo>
                  <a:pt x="251493" y="74921"/>
                </a:lnTo>
                <a:lnTo>
                  <a:pt x="231659" y="49534"/>
                </a:lnTo>
                <a:lnTo>
                  <a:pt x="210317" y="24888"/>
                </a:lnTo>
                <a:lnTo>
                  <a:pt x="189458" y="0"/>
                </a:lnTo>
                <a:close/>
              </a:path>
              <a:path w="557529" h="559435">
                <a:moveTo>
                  <a:pt x="547954" y="164833"/>
                </a:moveTo>
                <a:lnTo>
                  <a:pt x="484857" y="167097"/>
                </a:lnTo>
                <a:lnTo>
                  <a:pt x="453463" y="169058"/>
                </a:lnTo>
                <a:lnTo>
                  <a:pt x="422503" y="173304"/>
                </a:lnTo>
                <a:lnTo>
                  <a:pt x="373375" y="177510"/>
                </a:lnTo>
                <a:lnTo>
                  <a:pt x="551695" y="177510"/>
                </a:lnTo>
                <a:lnTo>
                  <a:pt x="547954" y="164833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871312" y="428240"/>
            <a:ext cx="422275" cy="421640"/>
          </a:xfrm>
          <a:custGeom>
            <a:avLst/>
            <a:gdLst/>
            <a:ahLst/>
            <a:cxnLst/>
            <a:rect l="l" t="t" r="r" b="b"/>
            <a:pathLst>
              <a:path w="422275" h="421640">
                <a:moveTo>
                  <a:pt x="288933" y="287291"/>
                </a:moveTo>
                <a:lnTo>
                  <a:pt x="131368" y="287291"/>
                </a:lnTo>
                <a:lnTo>
                  <a:pt x="170510" y="295986"/>
                </a:lnTo>
                <a:lnTo>
                  <a:pt x="202908" y="319464"/>
                </a:lnTo>
                <a:lnTo>
                  <a:pt x="228955" y="358660"/>
                </a:lnTo>
                <a:lnTo>
                  <a:pt x="239226" y="375400"/>
                </a:lnTo>
                <a:lnTo>
                  <a:pt x="252010" y="390920"/>
                </a:lnTo>
                <a:lnTo>
                  <a:pt x="265869" y="405918"/>
                </a:lnTo>
                <a:lnTo>
                  <a:pt x="279361" y="421093"/>
                </a:lnTo>
                <a:lnTo>
                  <a:pt x="297586" y="413677"/>
                </a:lnTo>
                <a:lnTo>
                  <a:pt x="297512" y="405918"/>
                </a:lnTo>
                <a:lnTo>
                  <a:pt x="297530" y="369962"/>
                </a:lnTo>
                <a:lnTo>
                  <a:pt x="296598" y="348331"/>
                </a:lnTo>
                <a:lnTo>
                  <a:pt x="293141" y="327342"/>
                </a:lnTo>
                <a:lnTo>
                  <a:pt x="288933" y="287291"/>
                </a:lnTo>
                <a:close/>
              </a:path>
              <a:path w="422275" h="421640">
                <a:moveTo>
                  <a:pt x="56040" y="295639"/>
                </a:moveTo>
                <a:lnTo>
                  <a:pt x="26354" y="295639"/>
                </a:lnTo>
                <a:lnTo>
                  <a:pt x="46256" y="295957"/>
                </a:lnTo>
                <a:lnTo>
                  <a:pt x="56040" y="295639"/>
                </a:lnTo>
                <a:close/>
              </a:path>
              <a:path w="422275" h="421640">
                <a:moveTo>
                  <a:pt x="141566" y="0"/>
                </a:moveTo>
                <a:lnTo>
                  <a:pt x="122212" y="5956"/>
                </a:lnTo>
                <a:lnTo>
                  <a:pt x="122707" y="30227"/>
                </a:lnTo>
                <a:lnTo>
                  <a:pt x="122866" y="54576"/>
                </a:lnTo>
                <a:lnTo>
                  <a:pt x="124073" y="78685"/>
                </a:lnTo>
                <a:lnTo>
                  <a:pt x="127711" y="102235"/>
                </a:lnTo>
                <a:lnTo>
                  <a:pt x="131597" y="139942"/>
                </a:lnTo>
                <a:lnTo>
                  <a:pt x="124207" y="171459"/>
                </a:lnTo>
                <a:lnTo>
                  <a:pt x="105285" y="197675"/>
                </a:lnTo>
                <a:lnTo>
                  <a:pt x="74574" y="219481"/>
                </a:lnTo>
                <a:lnTo>
                  <a:pt x="55024" y="231691"/>
                </a:lnTo>
                <a:lnTo>
                  <a:pt x="36449" y="245694"/>
                </a:lnTo>
                <a:lnTo>
                  <a:pt x="18292" y="260468"/>
                </a:lnTo>
                <a:lnTo>
                  <a:pt x="0" y="274993"/>
                </a:lnTo>
                <a:lnTo>
                  <a:pt x="6527" y="295643"/>
                </a:lnTo>
                <a:lnTo>
                  <a:pt x="56040" y="295639"/>
                </a:lnTo>
                <a:lnTo>
                  <a:pt x="65935" y="295318"/>
                </a:lnTo>
                <a:lnTo>
                  <a:pt x="85090" y="292442"/>
                </a:lnTo>
                <a:lnTo>
                  <a:pt x="131368" y="287291"/>
                </a:lnTo>
                <a:lnTo>
                  <a:pt x="288933" y="287291"/>
                </a:lnTo>
                <a:lnTo>
                  <a:pt x="288547" y="283616"/>
                </a:lnTo>
                <a:lnTo>
                  <a:pt x="298224" y="247396"/>
                </a:lnTo>
                <a:lnTo>
                  <a:pt x="320984" y="217328"/>
                </a:lnTo>
                <a:lnTo>
                  <a:pt x="355638" y="192062"/>
                </a:lnTo>
                <a:lnTo>
                  <a:pt x="373091" y="180454"/>
                </a:lnTo>
                <a:lnTo>
                  <a:pt x="389612" y="167238"/>
                </a:lnTo>
                <a:lnTo>
                  <a:pt x="405735" y="153334"/>
                </a:lnTo>
                <a:lnTo>
                  <a:pt x="421995" y="139661"/>
                </a:lnTo>
                <a:lnTo>
                  <a:pt x="418621" y="132198"/>
                </a:lnTo>
                <a:lnTo>
                  <a:pt x="287541" y="132198"/>
                </a:lnTo>
                <a:lnTo>
                  <a:pt x="249986" y="123302"/>
                </a:lnTo>
                <a:lnTo>
                  <a:pt x="218889" y="100164"/>
                </a:lnTo>
                <a:lnTo>
                  <a:pt x="193090" y="63449"/>
                </a:lnTo>
                <a:lnTo>
                  <a:pt x="182095" y="46562"/>
                </a:lnTo>
                <a:lnTo>
                  <a:pt x="169067" y="30781"/>
                </a:lnTo>
                <a:lnTo>
                  <a:pt x="155169" y="15471"/>
                </a:lnTo>
                <a:lnTo>
                  <a:pt x="141566" y="0"/>
                </a:lnTo>
                <a:close/>
              </a:path>
              <a:path w="422275" h="421640">
                <a:moveTo>
                  <a:pt x="372759" y="121889"/>
                </a:moveTo>
                <a:lnTo>
                  <a:pt x="352368" y="122709"/>
                </a:lnTo>
                <a:lnTo>
                  <a:pt x="332714" y="126187"/>
                </a:lnTo>
                <a:lnTo>
                  <a:pt x="287541" y="132198"/>
                </a:lnTo>
                <a:lnTo>
                  <a:pt x="418621" y="132198"/>
                </a:lnTo>
                <a:lnTo>
                  <a:pt x="414102" y="122206"/>
                </a:lnTo>
                <a:lnTo>
                  <a:pt x="393466" y="122206"/>
                </a:lnTo>
                <a:lnTo>
                  <a:pt x="372759" y="121889"/>
                </a:lnTo>
                <a:close/>
              </a:path>
              <a:path w="422275" h="421640">
                <a:moveTo>
                  <a:pt x="414070" y="122135"/>
                </a:moveTo>
                <a:lnTo>
                  <a:pt x="393466" y="122206"/>
                </a:lnTo>
                <a:lnTo>
                  <a:pt x="414102" y="122206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672437" y="82034"/>
            <a:ext cx="288925" cy="288290"/>
          </a:xfrm>
          <a:custGeom>
            <a:avLst/>
            <a:gdLst/>
            <a:ahLst/>
            <a:cxnLst/>
            <a:rect l="l" t="t" r="r" b="b"/>
            <a:pathLst>
              <a:path w="288925" h="288290">
                <a:moveTo>
                  <a:pt x="203895" y="192335"/>
                </a:moveTo>
                <a:lnTo>
                  <a:pt x="50658" y="192335"/>
                </a:lnTo>
                <a:lnTo>
                  <a:pt x="95617" y="198728"/>
                </a:lnTo>
                <a:lnTo>
                  <a:pt x="134279" y="215273"/>
                </a:lnTo>
                <a:lnTo>
                  <a:pt x="166046" y="244262"/>
                </a:lnTo>
                <a:lnTo>
                  <a:pt x="190322" y="287985"/>
                </a:lnTo>
                <a:lnTo>
                  <a:pt x="204673" y="276948"/>
                </a:lnTo>
                <a:lnTo>
                  <a:pt x="204054" y="248334"/>
                </a:lnTo>
                <a:lnTo>
                  <a:pt x="202761" y="219414"/>
                </a:lnTo>
                <a:lnTo>
                  <a:pt x="203895" y="192335"/>
                </a:lnTo>
                <a:close/>
              </a:path>
              <a:path w="288925" h="288290">
                <a:moveTo>
                  <a:pt x="95999" y="0"/>
                </a:moveTo>
                <a:lnTo>
                  <a:pt x="97559" y="49190"/>
                </a:lnTo>
                <a:lnTo>
                  <a:pt x="92132" y="94086"/>
                </a:lnTo>
                <a:lnTo>
                  <a:pt x="76324" y="133767"/>
                </a:lnTo>
                <a:lnTo>
                  <a:pt x="46744" y="167312"/>
                </a:lnTo>
                <a:lnTo>
                  <a:pt x="0" y="193802"/>
                </a:lnTo>
                <a:lnTo>
                  <a:pt x="50658" y="192335"/>
                </a:lnTo>
                <a:lnTo>
                  <a:pt x="203895" y="192335"/>
                </a:lnTo>
                <a:lnTo>
                  <a:pt x="203926" y="191595"/>
                </a:lnTo>
                <a:lnTo>
                  <a:pt x="210680" y="166281"/>
                </a:lnTo>
                <a:lnTo>
                  <a:pt x="224644" y="145910"/>
                </a:lnTo>
                <a:lnTo>
                  <a:pt x="244533" y="127449"/>
                </a:lnTo>
                <a:lnTo>
                  <a:pt x="267035" y="108661"/>
                </a:lnTo>
                <a:lnTo>
                  <a:pt x="283106" y="92923"/>
                </a:lnTo>
                <a:lnTo>
                  <a:pt x="240587" y="92923"/>
                </a:lnTo>
                <a:lnTo>
                  <a:pt x="197420" y="87476"/>
                </a:lnTo>
                <a:lnTo>
                  <a:pt x="159095" y="70492"/>
                </a:lnTo>
                <a:lnTo>
                  <a:pt x="125369" y="41492"/>
                </a:lnTo>
                <a:lnTo>
                  <a:pt x="95999" y="0"/>
                </a:lnTo>
                <a:close/>
              </a:path>
              <a:path w="288925" h="288290">
                <a:moveTo>
                  <a:pt x="288836" y="87312"/>
                </a:moveTo>
                <a:lnTo>
                  <a:pt x="240587" y="92923"/>
                </a:lnTo>
                <a:lnTo>
                  <a:pt x="283106" y="92923"/>
                </a:lnTo>
                <a:lnTo>
                  <a:pt x="288836" y="87312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278375" y="252235"/>
            <a:ext cx="701040" cy="704215"/>
          </a:xfrm>
          <a:custGeom>
            <a:avLst/>
            <a:gdLst/>
            <a:ahLst/>
            <a:cxnLst/>
            <a:rect l="l" t="t" r="r" b="b"/>
            <a:pathLst>
              <a:path w="701040" h="704215">
                <a:moveTo>
                  <a:pt x="314629" y="0"/>
                </a:moveTo>
                <a:lnTo>
                  <a:pt x="280670" y="5562"/>
                </a:lnTo>
                <a:lnTo>
                  <a:pt x="272626" y="48517"/>
                </a:lnTo>
                <a:lnTo>
                  <a:pt x="264082" y="91466"/>
                </a:lnTo>
                <a:lnTo>
                  <a:pt x="257183" y="134437"/>
                </a:lnTo>
                <a:lnTo>
                  <a:pt x="254076" y="177457"/>
                </a:lnTo>
                <a:lnTo>
                  <a:pt x="247930" y="227719"/>
                </a:lnTo>
                <a:lnTo>
                  <a:pt x="229846" y="266915"/>
                </a:lnTo>
                <a:lnTo>
                  <a:pt x="198410" y="296339"/>
                </a:lnTo>
                <a:lnTo>
                  <a:pt x="152209" y="317284"/>
                </a:lnTo>
                <a:lnTo>
                  <a:pt x="113149" y="332266"/>
                </a:lnTo>
                <a:lnTo>
                  <a:pt x="75171" y="350664"/>
                </a:lnTo>
                <a:lnTo>
                  <a:pt x="37659" y="370546"/>
                </a:lnTo>
                <a:lnTo>
                  <a:pt x="0" y="389978"/>
                </a:lnTo>
                <a:lnTo>
                  <a:pt x="3225" y="427583"/>
                </a:lnTo>
                <a:lnTo>
                  <a:pt x="46423" y="434298"/>
                </a:lnTo>
                <a:lnTo>
                  <a:pt x="89623" y="441451"/>
                </a:lnTo>
                <a:lnTo>
                  <a:pt x="132824" y="447128"/>
                </a:lnTo>
                <a:lnTo>
                  <a:pt x="176022" y="449414"/>
                </a:lnTo>
                <a:lnTo>
                  <a:pt x="223995" y="455051"/>
                </a:lnTo>
                <a:lnTo>
                  <a:pt x="261143" y="472562"/>
                </a:lnTo>
                <a:lnTo>
                  <a:pt x="289186" y="502648"/>
                </a:lnTo>
                <a:lnTo>
                  <a:pt x="309841" y="546011"/>
                </a:lnTo>
                <a:lnTo>
                  <a:pt x="326372" y="586565"/>
                </a:lnTo>
                <a:lnTo>
                  <a:pt x="346011" y="626036"/>
                </a:lnTo>
                <a:lnTo>
                  <a:pt x="367002" y="665036"/>
                </a:lnTo>
                <a:lnTo>
                  <a:pt x="387591" y="704176"/>
                </a:lnTo>
                <a:lnTo>
                  <a:pt x="422427" y="701382"/>
                </a:lnTo>
                <a:lnTo>
                  <a:pt x="429410" y="663646"/>
                </a:lnTo>
                <a:lnTo>
                  <a:pt x="436927" y="625903"/>
                </a:lnTo>
                <a:lnTo>
                  <a:pt x="442772" y="588193"/>
                </a:lnTo>
                <a:lnTo>
                  <a:pt x="448381" y="501389"/>
                </a:lnTo>
                <a:lnTo>
                  <a:pt x="461680" y="460587"/>
                </a:lnTo>
                <a:lnTo>
                  <a:pt x="485192" y="427662"/>
                </a:lnTo>
                <a:lnTo>
                  <a:pt x="519468" y="402122"/>
                </a:lnTo>
                <a:lnTo>
                  <a:pt x="565061" y="383476"/>
                </a:lnTo>
                <a:lnTo>
                  <a:pt x="599833" y="370854"/>
                </a:lnTo>
                <a:lnTo>
                  <a:pt x="633717" y="355261"/>
                </a:lnTo>
                <a:lnTo>
                  <a:pt x="667220" y="338390"/>
                </a:lnTo>
                <a:lnTo>
                  <a:pt x="700849" y="321932"/>
                </a:lnTo>
                <a:lnTo>
                  <a:pt x="697636" y="282816"/>
                </a:lnTo>
                <a:lnTo>
                  <a:pt x="660076" y="276586"/>
                </a:lnTo>
                <a:lnTo>
                  <a:pt x="622530" y="269973"/>
                </a:lnTo>
                <a:lnTo>
                  <a:pt x="584966" y="264574"/>
                </a:lnTo>
                <a:lnTo>
                  <a:pt x="499156" y="257317"/>
                </a:lnTo>
                <a:lnTo>
                  <a:pt x="458470" y="244166"/>
                </a:lnTo>
                <a:lnTo>
                  <a:pt x="425364" y="221130"/>
                </a:lnTo>
                <a:lnTo>
                  <a:pt x="399900" y="186801"/>
                </a:lnTo>
                <a:lnTo>
                  <a:pt x="382143" y="139776"/>
                </a:lnTo>
                <a:lnTo>
                  <a:pt x="369499" y="103741"/>
                </a:lnTo>
                <a:lnTo>
                  <a:pt x="352305" y="68878"/>
                </a:lnTo>
                <a:lnTo>
                  <a:pt x="333152" y="34520"/>
                </a:lnTo>
                <a:lnTo>
                  <a:pt x="314629" y="0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510728" y="4951973"/>
            <a:ext cx="3611638" cy="361162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774440" y="604323"/>
            <a:ext cx="367665" cy="363855"/>
          </a:xfrm>
          <a:custGeom>
            <a:avLst/>
            <a:gdLst/>
            <a:ahLst/>
            <a:cxnLst/>
            <a:rect l="l" t="t" r="r" b="b"/>
            <a:pathLst>
              <a:path w="367665" h="363855">
                <a:moveTo>
                  <a:pt x="161048" y="0"/>
                </a:moveTo>
                <a:lnTo>
                  <a:pt x="152910" y="49164"/>
                </a:lnTo>
                <a:lnTo>
                  <a:pt x="140207" y="93835"/>
                </a:lnTo>
                <a:lnTo>
                  <a:pt x="120753" y="132900"/>
                </a:lnTo>
                <a:lnTo>
                  <a:pt x="92358" y="165248"/>
                </a:lnTo>
                <a:lnTo>
                  <a:pt x="52836" y="189767"/>
                </a:lnTo>
                <a:lnTo>
                  <a:pt x="0" y="205346"/>
                </a:lnTo>
                <a:lnTo>
                  <a:pt x="50745" y="213798"/>
                </a:lnTo>
                <a:lnTo>
                  <a:pt x="95620" y="227430"/>
                </a:lnTo>
                <a:lnTo>
                  <a:pt x="133889" y="247723"/>
                </a:lnTo>
                <a:lnTo>
                  <a:pt x="164818" y="276158"/>
                </a:lnTo>
                <a:lnTo>
                  <a:pt x="187671" y="314218"/>
                </a:lnTo>
                <a:lnTo>
                  <a:pt x="201714" y="363385"/>
                </a:lnTo>
                <a:lnTo>
                  <a:pt x="221360" y="353872"/>
                </a:lnTo>
                <a:lnTo>
                  <a:pt x="227665" y="319911"/>
                </a:lnTo>
                <a:lnTo>
                  <a:pt x="233248" y="285426"/>
                </a:lnTo>
                <a:lnTo>
                  <a:pt x="241459" y="252845"/>
                </a:lnTo>
                <a:lnTo>
                  <a:pt x="255650" y="224599"/>
                </a:lnTo>
                <a:lnTo>
                  <a:pt x="277162" y="203973"/>
                </a:lnTo>
                <a:lnTo>
                  <a:pt x="305200" y="187056"/>
                </a:lnTo>
                <a:lnTo>
                  <a:pt x="336400" y="170394"/>
                </a:lnTo>
                <a:lnTo>
                  <a:pt x="367398" y="150533"/>
                </a:lnTo>
                <a:lnTo>
                  <a:pt x="318139" y="146980"/>
                </a:lnTo>
                <a:lnTo>
                  <a:pt x="274959" y="135294"/>
                </a:lnTo>
                <a:lnTo>
                  <a:pt x="237758" y="115114"/>
                </a:lnTo>
                <a:lnTo>
                  <a:pt x="206438" y="86079"/>
                </a:lnTo>
                <a:lnTo>
                  <a:pt x="180901" y="47828"/>
                </a:lnTo>
                <a:lnTo>
                  <a:pt x="161048" y="0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8404672" y="4222873"/>
            <a:ext cx="3895462" cy="434072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04900" y="8606682"/>
            <a:ext cx="916940" cy="920750"/>
          </a:xfrm>
          <a:custGeom>
            <a:avLst/>
            <a:gdLst/>
            <a:ahLst/>
            <a:cxnLst/>
            <a:rect l="l" t="t" r="r" b="b"/>
            <a:pathLst>
              <a:path w="916939" h="920750">
                <a:moveTo>
                  <a:pt x="444862" y="0"/>
                </a:moveTo>
                <a:lnTo>
                  <a:pt x="399944" y="3010"/>
                </a:lnTo>
                <a:lnTo>
                  <a:pt x="355305" y="10606"/>
                </a:lnTo>
                <a:lnTo>
                  <a:pt x="311275" y="22909"/>
                </a:lnTo>
                <a:lnTo>
                  <a:pt x="268182" y="40038"/>
                </a:lnTo>
                <a:lnTo>
                  <a:pt x="226352" y="62113"/>
                </a:lnTo>
                <a:lnTo>
                  <a:pt x="186967" y="88443"/>
                </a:lnTo>
                <a:lnTo>
                  <a:pt x="151085" y="118020"/>
                </a:lnTo>
                <a:lnTo>
                  <a:pt x="118792" y="150528"/>
                </a:lnTo>
                <a:lnTo>
                  <a:pt x="90174" y="185650"/>
                </a:lnTo>
                <a:lnTo>
                  <a:pt x="65317" y="223069"/>
                </a:lnTo>
                <a:lnTo>
                  <a:pt x="44309" y="262470"/>
                </a:lnTo>
                <a:lnTo>
                  <a:pt x="27234" y="303535"/>
                </a:lnTo>
                <a:lnTo>
                  <a:pt x="14179" y="345947"/>
                </a:lnTo>
                <a:lnTo>
                  <a:pt x="5231" y="389391"/>
                </a:lnTo>
                <a:lnTo>
                  <a:pt x="476" y="433550"/>
                </a:lnTo>
                <a:lnTo>
                  <a:pt x="0" y="478106"/>
                </a:lnTo>
                <a:lnTo>
                  <a:pt x="3888" y="522744"/>
                </a:lnTo>
                <a:lnTo>
                  <a:pt x="12229" y="567147"/>
                </a:lnTo>
                <a:lnTo>
                  <a:pt x="25107" y="610998"/>
                </a:lnTo>
                <a:lnTo>
                  <a:pt x="42608" y="653982"/>
                </a:lnTo>
                <a:lnTo>
                  <a:pt x="64821" y="695780"/>
                </a:lnTo>
                <a:lnTo>
                  <a:pt x="95608" y="740341"/>
                </a:lnTo>
                <a:lnTo>
                  <a:pt x="130970" y="779549"/>
                </a:lnTo>
                <a:lnTo>
                  <a:pt x="170294" y="813539"/>
                </a:lnTo>
                <a:lnTo>
                  <a:pt x="212969" y="842448"/>
                </a:lnTo>
                <a:lnTo>
                  <a:pt x="258384" y="866410"/>
                </a:lnTo>
                <a:lnTo>
                  <a:pt x="305928" y="885560"/>
                </a:lnTo>
                <a:lnTo>
                  <a:pt x="354990" y="900034"/>
                </a:lnTo>
                <a:lnTo>
                  <a:pt x="468938" y="920203"/>
                </a:lnTo>
                <a:lnTo>
                  <a:pt x="592728" y="919714"/>
                </a:lnTo>
                <a:lnTo>
                  <a:pt x="692114" y="910598"/>
                </a:lnTo>
                <a:lnTo>
                  <a:pt x="732853" y="904885"/>
                </a:lnTo>
                <a:lnTo>
                  <a:pt x="699363" y="843963"/>
                </a:lnTo>
                <a:lnTo>
                  <a:pt x="735344" y="814253"/>
                </a:lnTo>
                <a:lnTo>
                  <a:pt x="768816" y="781585"/>
                </a:lnTo>
                <a:lnTo>
                  <a:pt x="799535" y="746283"/>
                </a:lnTo>
                <a:lnTo>
                  <a:pt x="827252" y="708671"/>
                </a:lnTo>
                <a:lnTo>
                  <a:pt x="851723" y="669073"/>
                </a:lnTo>
                <a:lnTo>
                  <a:pt x="872702" y="627813"/>
                </a:lnTo>
                <a:lnTo>
                  <a:pt x="889941" y="585216"/>
                </a:lnTo>
                <a:lnTo>
                  <a:pt x="903195" y="541606"/>
                </a:lnTo>
                <a:lnTo>
                  <a:pt x="912218" y="497306"/>
                </a:lnTo>
                <a:lnTo>
                  <a:pt x="916764" y="452642"/>
                </a:lnTo>
                <a:lnTo>
                  <a:pt x="916586" y="407936"/>
                </a:lnTo>
                <a:lnTo>
                  <a:pt x="911438" y="363514"/>
                </a:lnTo>
                <a:lnTo>
                  <a:pt x="901074" y="319699"/>
                </a:lnTo>
                <a:lnTo>
                  <a:pt x="885248" y="276816"/>
                </a:lnTo>
                <a:lnTo>
                  <a:pt x="863714" y="235189"/>
                </a:lnTo>
                <a:lnTo>
                  <a:pt x="837348" y="195685"/>
                </a:lnTo>
                <a:lnTo>
                  <a:pt x="807657" y="159446"/>
                </a:lnTo>
                <a:lnTo>
                  <a:pt x="774967" y="126590"/>
                </a:lnTo>
                <a:lnTo>
                  <a:pt x="739607" y="97239"/>
                </a:lnTo>
                <a:lnTo>
                  <a:pt x="701905" y="71513"/>
                </a:lnTo>
                <a:lnTo>
                  <a:pt x="662188" y="49531"/>
                </a:lnTo>
                <a:lnTo>
                  <a:pt x="620785" y="31414"/>
                </a:lnTo>
                <a:lnTo>
                  <a:pt x="578023" y="17282"/>
                </a:lnTo>
                <a:lnTo>
                  <a:pt x="534230" y="7256"/>
                </a:lnTo>
                <a:lnTo>
                  <a:pt x="489734" y="1455"/>
                </a:lnTo>
                <a:lnTo>
                  <a:pt x="444862" y="0"/>
                </a:lnTo>
                <a:close/>
              </a:path>
            </a:pathLst>
          </a:custGeom>
          <a:solidFill>
            <a:srgbClr val="5E67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52078" y="8563610"/>
            <a:ext cx="986005" cy="99550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67881" y="8566957"/>
            <a:ext cx="986155" cy="995044"/>
          </a:xfrm>
          <a:custGeom>
            <a:avLst/>
            <a:gdLst/>
            <a:ahLst/>
            <a:cxnLst/>
            <a:rect l="l" t="t" r="r" b="b"/>
            <a:pathLst>
              <a:path w="986155" h="995045">
                <a:moveTo>
                  <a:pt x="503036" y="0"/>
                </a:moveTo>
                <a:lnTo>
                  <a:pt x="458192" y="1098"/>
                </a:lnTo>
                <a:lnTo>
                  <a:pt x="413366" y="6325"/>
                </a:lnTo>
                <a:lnTo>
                  <a:pt x="368841" y="15752"/>
                </a:lnTo>
                <a:lnTo>
                  <a:pt x="324902" y="29450"/>
                </a:lnTo>
                <a:lnTo>
                  <a:pt x="281830" y="47490"/>
                </a:lnTo>
                <a:lnTo>
                  <a:pt x="239911" y="69943"/>
                </a:lnTo>
                <a:lnTo>
                  <a:pt x="200299" y="96279"/>
                </a:lnTo>
                <a:lnTo>
                  <a:pt x="164035" y="125714"/>
                </a:lnTo>
                <a:lnTo>
                  <a:pt x="131189" y="157966"/>
                </a:lnTo>
                <a:lnTo>
                  <a:pt x="101833" y="192752"/>
                </a:lnTo>
                <a:lnTo>
                  <a:pt x="76037" y="229787"/>
                </a:lnTo>
                <a:lnTo>
                  <a:pt x="53872" y="268788"/>
                </a:lnTo>
                <a:lnTo>
                  <a:pt x="35410" y="309472"/>
                </a:lnTo>
                <a:lnTo>
                  <a:pt x="20721" y="351556"/>
                </a:lnTo>
                <a:lnTo>
                  <a:pt x="9875" y="394755"/>
                </a:lnTo>
                <a:lnTo>
                  <a:pt x="2945" y="438788"/>
                </a:lnTo>
                <a:lnTo>
                  <a:pt x="0" y="483370"/>
                </a:lnTo>
                <a:lnTo>
                  <a:pt x="1111" y="528217"/>
                </a:lnTo>
                <a:lnTo>
                  <a:pt x="6350" y="573047"/>
                </a:lnTo>
                <a:lnTo>
                  <a:pt x="15787" y="617576"/>
                </a:lnTo>
                <a:lnTo>
                  <a:pt x="29494" y="661521"/>
                </a:lnTo>
                <a:lnTo>
                  <a:pt x="47540" y="704598"/>
                </a:lnTo>
                <a:lnTo>
                  <a:pt x="69998" y="746523"/>
                </a:lnTo>
                <a:lnTo>
                  <a:pt x="98288" y="788760"/>
                </a:lnTo>
                <a:lnTo>
                  <a:pt x="130112" y="827163"/>
                </a:lnTo>
                <a:lnTo>
                  <a:pt x="165120" y="861645"/>
                </a:lnTo>
                <a:lnTo>
                  <a:pt x="202964" y="892121"/>
                </a:lnTo>
                <a:lnTo>
                  <a:pt x="243294" y="918502"/>
                </a:lnTo>
                <a:lnTo>
                  <a:pt x="285764" y="940703"/>
                </a:lnTo>
                <a:lnTo>
                  <a:pt x="330024" y="958636"/>
                </a:lnTo>
                <a:lnTo>
                  <a:pt x="375725" y="972215"/>
                </a:lnTo>
                <a:lnTo>
                  <a:pt x="512445" y="994171"/>
                </a:lnTo>
                <a:lnTo>
                  <a:pt x="677901" y="994667"/>
                </a:lnTo>
                <a:lnTo>
                  <a:pt x="817332" y="985968"/>
                </a:lnTo>
                <a:lnTo>
                  <a:pt x="875978" y="980343"/>
                </a:lnTo>
                <a:lnTo>
                  <a:pt x="791205" y="886287"/>
                </a:lnTo>
                <a:lnTo>
                  <a:pt x="828935" y="854646"/>
                </a:lnTo>
                <a:lnTo>
                  <a:pt x="862835" y="819918"/>
                </a:lnTo>
                <a:lnTo>
                  <a:pt x="892820" y="782437"/>
                </a:lnTo>
                <a:lnTo>
                  <a:pt x="918806" y="742538"/>
                </a:lnTo>
                <a:lnTo>
                  <a:pt x="940708" y="700557"/>
                </a:lnTo>
                <a:lnTo>
                  <a:pt x="958441" y="656829"/>
                </a:lnTo>
                <a:lnTo>
                  <a:pt x="971920" y="611690"/>
                </a:lnTo>
                <a:lnTo>
                  <a:pt x="981061" y="565474"/>
                </a:lnTo>
                <a:lnTo>
                  <a:pt x="985778" y="518517"/>
                </a:lnTo>
                <a:lnTo>
                  <a:pt x="985987" y="471154"/>
                </a:lnTo>
                <a:lnTo>
                  <a:pt x="981602" y="423720"/>
                </a:lnTo>
                <a:lnTo>
                  <a:pt x="972541" y="376551"/>
                </a:lnTo>
                <a:lnTo>
                  <a:pt x="958716" y="329982"/>
                </a:lnTo>
                <a:lnTo>
                  <a:pt x="940044" y="284348"/>
                </a:lnTo>
                <a:lnTo>
                  <a:pt x="916440" y="239984"/>
                </a:lnTo>
                <a:lnTo>
                  <a:pt x="890107" y="200379"/>
                </a:lnTo>
                <a:lnTo>
                  <a:pt x="860673" y="164117"/>
                </a:lnTo>
                <a:lnTo>
                  <a:pt x="828423" y="131270"/>
                </a:lnTo>
                <a:lnTo>
                  <a:pt x="793639" y="101910"/>
                </a:lnTo>
                <a:lnTo>
                  <a:pt x="756606" y="76108"/>
                </a:lnTo>
                <a:lnTo>
                  <a:pt x="717607" y="53934"/>
                </a:lnTo>
                <a:lnTo>
                  <a:pt x="676924" y="35461"/>
                </a:lnTo>
                <a:lnTo>
                  <a:pt x="634843" y="20760"/>
                </a:lnTo>
                <a:lnTo>
                  <a:pt x="591645" y="9902"/>
                </a:lnTo>
                <a:lnTo>
                  <a:pt x="547615" y="2958"/>
                </a:lnTo>
                <a:lnTo>
                  <a:pt x="503036" y="0"/>
                </a:lnTo>
                <a:close/>
              </a:path>
            </a:pathLst>
          </a:custGeom>
          <a:solidFill>
            <a:srgbClr val="EFE92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990625" y="8606682"/>
            <a:ext cx="916940" cy="920750"/>
          </a:xfrm>
          <a:custGeom>
            <a:avLst/>
            <a:gdLst/>
            <a:ahLst/>
            <a:cxnLst/>
            <a:rect l="l" t="t" r="r" b="b"/>
            <a:pathLst>
              <a:path w="916939" h="920750">
                <a:moveTo>
                  <a:pt x="444861" y="0"/>
                </a:moveTo>
                <a:lnTo>
                  <a:pt x="399941" y="3010"/>
                </a:lnTo>
                <a:lnTo>
                  <a:pt x="355301" y="10606"/>
                </a:lnTo>
                <a:lnTo>
                  <a:pt x="311270" y="22909"/>
                </a:lnTo>
                <a:lnTo>
                  <a:pt x="268174" y="40038"/>
                </a:lnTo>
                <a:lnTo>
                  <a:pt x="226342" y="62113"/>
                </a:lnTo>
                <a:lnTo>
                  <a:pt x="186957" y="88443"/>
                </a:lnTo>
                <a:lnTo>
                  <a:pt x="151076" y="118020"/>
                </a:lnTo>
                <a:lnTo>
                  <a:pt x="118783" y="150528"/>
                </a:lnTo>
                <a:lnTo>
                  <a:pt x="90166" y="185650"/>
                </a:lnTo>
                <a:lnTo>
                  <a:pt x="65310" y="223069"/>
                </a:lnTo>
                <a:lnTo>
                  <a:pt x="44303" y="262470"/>
                </a:lnTo>
                <a:lnTo>
                  <a:pt x="27229" y="303535"/>
                </a:lnTo>
                <a:lnTo>
                  <a:pt x="14176" y="345947"/>
                </a:lnTo>
                <a:lnTo>
                  <a:pt x="5229" y="389391"/>
                </a:lnTo>
                <a:lnTo>
                  <a:pt x="475" y="433550"/>
                </a:lnTo>
                <a:lnTo>
                  <a:pt x="0" y="478106"/>
                </a:lnTo>
                <a:lnTo>
                  <a:pt x="3889" y="522744"/>
                </a:lnTo>
                <a:lnTo>
                  <a:pt x="12230" y="567147"/>
                </a:lnTo>
                <a:lnTo>
                  <a:pt x="25109" y="610998"/>
                </a:lnTo>
                <a:lnTo>
                  <a:pt x="42611" y="653982"/>
                </a:lnTo>
                <a:lnTo>
                  <a:pt x="64823" y="695780"/>
                </a:lnTo>
                <a:lnTo>
                  <a:pt x="95611" y="740341"/>
                </a:lnTo>
                <a:lnTo>
                  <a:pt x="130973" y="779549"/>
                </a:lnTo>
                <a:lnTo>
                  <a:pt x="170297" y="813539"/>
                </a:lnTo>
                <a:lnTo>
                  <a:pt x="212972" y="842448"/>
                </a:lnTo>
                <a:lnTo>
                  <a:pt x="258387" y="866410"/>
                </a:lnTo>
                <a:lnTo>
                  <a:pt x="305931" y="885560"/>
                </a:lnTo>
                <a:lnTo>
                  <a:pt x="354993" y="900034"/>
                </a:lnTo>
                <a:lnTo>
                  <a:pt x="468939" y="920203"/>
                </a:lnTo>
                <a:lnTo>
                  <a:pt x="592724" y="919714"/>
                </a:lnTo>
                <a:lnTo>
                  <a:pt x="692107" y="910598"/>
                </a:lnTo>
                <a:lnTo>
                  <a:pt x="732843" y="904885"/>
                </a:lnTo>
                <a:lnTo>
                  <a:pt x="699366" y="843963"/>
                </a:lnTo>
                <a:lnTo>
                  <a:pt x="735345" y="814253"/>
                </a:lnTo>
                <a:lnTo>
                  <a:pt x="768815" y="781585"/>
                </a:lnTo>
                <a:lnTo>
                  <a:pt x="799533" y="746283"/>
                </a:lnTo>
                <a:lnTo>
                  <a:pt x="827250" y="708671"/>
                </a:lnTo>
                <a:lnTo>
                  <a:pt x="851721" y="669073"/>
                </a:lnTo>
                <a:lnTo>
                  <a:pt x="872699" y="627813"/>
                </a:lnTo>
                <a:lnTo>
                  <a:pt x="889939" y="585216"/>
                </a:lnTo>
                <a:lnTo>
                  <a:pt x="903194" y="541606"/>
                </a:lnTo>
                <a:lnTo>
                  <a:pt x="912218" y="497306"/>
                </a:lnTo>
                <a:lnTo>
                  <a:pt x="916764" y="452642"/>
                </a:lnTo>
                <a:lnTo>
                  <a:pt x="916587" y="407936"/>
                </a:lnTo>
                <a:lnTo>
                  <a:pt x="911440" y="363514"/>
                </a:lnTo>
                <a:lnTo>
                  <a:pt x="901076" y="319699"/>
                </a:lnTo>
                <a:lnTo>
                  <a:pt x="885251" y="276816"/>
                </a:lnTo>
                <a:lnTo>
                  <a:pt x="863717" y="235189"/>
                </a:lnTo>
                <a:lnTo>
                  <a:pt x="837351" y="195685"/>
                </a:lnTo>
                <a:lnTo>
                  <a:pt x="807660" y="159446"/>
                </a:lnTo>
                <a:lnTo>
                  <a:pt x="774970" y="126590"/>
                </a:lnTo>
                <a:lnTo>
                  <a:pt x="739610" y="97239"/>
                </a:lnTo>
                <a:lnTo>
                  <a:pt x="701907" y="71513"/>
                </a:lnTo>
                <a:lnTo>
                  <a:pt x="662190" y="49531"/>
                </a:lnTo>
                <a:lnTo>
                  <a:pt x="620787" y="31414"/>
                </a:lnTo>
                <a:lnTo>
                  <a:pt x="578024" y="17282"/>
                </a:lnTo>
                <a:lnTo>
                  <a:pt x="534230" y="7256"/>
                </a:lnTo>
                <a:lnTo>
                  <a:pt x="489733" y="1455"/>
                </a:lnTo>
                <a:lnTo>
                  <a:pt x="444861" y="0"/>
                </a:lnTo>
                <a:close/>
              </a:path>
            </a:pathLst>
          </a:custGeom>
          <a:solidFill>
            <a:srgbClr val="5E67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937796" y="8563609"/>
            <a:ext cx="986014" cy="99550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953607" y="8566957"/>
            <a:ext cx="986155" cy="995044"/>
          </a:xfrm>
          <a:custGeom>
            <a:avLst/>
            <a:gdLst/>
            <a:ahLst/>
            <a:cxnLst/>
            <a:rect l="l" t="t" r="r" b="b"/>
            <a:pathLst>
              <a:path w="986154" h="995045">
                <a:moveTo>
                  <a:pt x="503039" y="0"/>
                </a:moveTo>
                <a:lnTo>
                  <a:pt x="458195" y="1098"/>
                </a:lnTo>
                <a:lnTo>
                  <a:pt x="413370" y="6325"/>
                </a:lnTo>
                <a:lnTo>
                  <a:pt x="368846" y="15752"/>
                </a:lnTo>
                <a:lnTo>
                  <a:pt x="324907" y="29450"/>
                </a:lnTo>
                <a:lnTo>
                  <a:pt x="281837" y="47490"/>
                </a:lnTo>
                <a:lnTo>
                  <a:pt x="239920" y="69943"/>
                </a:lnTo>
                <a:lnTo>
                  <a:pt x="200308" y="96279"/>
                </a:lnTo>
                <a:lnTo>
                  <a:pt x="164043" y="125714"/>
                </a:lnTo>
                <a:lnTo>
                  <a:pt x="131197" y="157966"/>
                </a:lnTo>
                <a:lnTo>
                  <a:pt x="101840" y="192752"/>
                </a:lnTo>
                <a:lnTo>
                  <a:pt x="76043" y="229787"/>
                </a:lnTo>
                <a:lnTo>
                  <a:pt x="53878" y="268788"/>
                </a:lnTo>
                <a:lnTo>
                  <a:pt x="35414" y="309472"/>
                </a:lnTo>
                <a:lnTo>
                  <a:pt x="20724" y="351556"/>
                </a:lnTo>
                <a:lnTo>
                  <a:pt x="9877" y="394755"/>
                </a:lnTo>
                <a:lnTo>
                  <a:pt x="2946" y="438788"/>
                </a:lnTo>
                <a:lnTo>
                  <a:pt x="0" y="483370"/>
                </a:lnTo>
                <a:lnTo>
                  <a:pt x="1110" y="528217"/>
                </a:lnTo>
                <a:lnTo>
                  <a:pt x="6348" y="573047"/>
                </a:lnTo>
                <a:lnTo>
                  <a:pt x="15785" y="617576"/>
                </a:lnTo>
                <a:lnTo>
                  <a:pt x="29491" y="661521"/>
                </a:lnTo>
                <a:lnTo>
                  <a:pt x="47537" y="704598"/>
                </a:lnTo>
                <a:lnTo>
                  <a:pt x="69994" y="746523"/>
                </a:lnTo>
                <a:lnTo>
                  <a:pt x="98285" y="788760"/>
                </a:lnTo>
                <a:lnTo>
                  <a:pt x="130108" y="827163"/>
                </a:lnTo>
                <a:lnTo>
                  <a:pt x="165116" y="861645"/>
                </a:lnTo>
                <a:lnTo>
                  <a:pt x="202960" y="892121"/>
                </a:lnTo>
                <a:lnTo>
                  <a:pt x="243291" y="918502"/>
                </a:lnTo>
                <a:lnTo>
                  <a:pt x="285760" y="940703"/>
                </a:lnTo>
                <a:lnTo>
                  <a:pt x="330020" y="958636"/>
                </a:lnTo>
                <a:lnTo>
                  <a:pt x="375721" y="972215"/>
                </a:lnTo>
                <a:lnTo>
                  <a:pt x="512441" y="994171"/>
                </a:lnTo>
                <a:lnTo>
                  <a:pt x="677897" y="994667"/>
                </a:lnTo>
                <a:lnTo>
                  <a:pt x="817328" y="985968"/>
                </a:lnTo>
                <a:lnTo>
                  <a:pt x="875974" y="980343"/>
                </a:lnTo>
                <a:lnTo>
                  <a:pt x="791202" y="886287"/>
                </a:lnTo>
                <a:lnTo>
                  <a:pt x="828932" y="854646"/>
                </a:lnTo>
                <a:lnTo>
                  <a:pt x="862832" y="819918"/>
                </a:lnTo>
                <a:lnTo>
                  <a:pt x="892818" y="782437"/>
                </a:lnTo>
                <a:lnTo>
                  <a:pt x="918805" y="742538"/>
                </a:lnTo>
                <a:lnTo>
                  <a:pt x="940707" y="700557"/>
                </a:lnTo>
                <a:lnTo>
                  <a:pt x="958441" y="656829"/>
                </a:lnTo>
                <a:lnTo>
                  <a:pt x="971921" y="611690"/>
                </a:lnTo>
                <a:lnTo>
                  <a:pt x="981062" y="565474"/>
                </a:lnTo>
                <a:lnTo>
                  <a:pt x="985780" y="518517"/>
                </a:lnTo>
                <a:lnTo>
                  <a:pt x="985989" y="471154"/>
                </a:lnTo>
                <a:lnTo>
                  <a:pt x="981604" y="423720"/>
                </a:lnTo>
                <a:lnTo>
                  <a:pt x="972542" y="376551"/>
                </a:lnTo>
                <a:lnTo>
                  <a:pt x="958716" y="329982"/>
                </a:lnTo>
                <a:lnTo>
                  <a:pt x="940043" y="284348"/>
                </a:lnTo>
                <a:lnTo>
                  <a:pt x="916436" y="239984"/>
                </a:lnTo>
                <a:lnTo>
                  <a:pt x="890105" y="200379"/>
                </a:lnTo>
                <a:lnTo>
                  <a:pt x="860673" y="164117"/>
                </a:lnTo>
                <a:lnTo>
                  <a:pt x="828424" y="131270"/>
                </a:lnTo>
                <a:lnTo>
                  <a:pt x="793641" y="101910"/>
                </a:lnTo>
                <a:lnTo>
                  <a:pt x="756608" y="76108"/>
                </a:lnTo>
                <a:lnTo>
                  <a:pt x="717609" y="53934"/>
                </a:lnTo>
                <a:lnTo>
                  <a:pt x="676927" y="35461"/>
                </a:lnTo>
                <a:lnTo>
                  <a:pt x="634845" y="20760"/>
                </a:lnTo>
                <a:lnTo>
                  <a:pt x="591648" y="9902"/>
                </a:lnTo>
                <a:lnTo>
                  <a:pt x="547618" y="2958"/>
                </a:lnTo>
                <a:lnTo>
                  <a:pt x="503039" y="0"/>
                </a:lnTo>
                <a:close/>
              </a:path>
            </a:pathLst>
          </a:custGeom>
          <a:solidFill>
            <a:srgbClr val="EFE92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877591" y="8606682"/>
            <a:ext cx="916940" cy="920750"/>
          </a:xfrm>
          <a:custGeom>
            <a:avLst/>
            <a:gdLst/>
            <a:ahLst/>
            <a:cxnLst/>
            <a:rect l="l" t="t" r="r" b="b"/>
            <a:pathLst>
              <a:path w="916940" h="920750">
                <a:moveTo>
                  <a:pt x="444865" y="0"/>
                </a:moveTo>
                <a:lnTo>
                  <a:pt x="399945" y="3010"/>
                </a:lnTo>
                <a:lnTo>
                  <a:pt x="355306" y="10606"/>
                </a:lnTo>
                <a:lnTo>
                  <a:pt x="311274" y="22909"/>
                </a:lnTo>
                <a:lnTo>
                  <a:pt x="268178" y="40038"/>
                </a:lnTo>
                <a:lnTo>
                  <a:pt x="226346" y="62113"/>
                </a:lnTo>
                <a:lnTo>
                  <a:pt x="186961" y="88443"/>
                </a:lnTo>
                <a:lnTo>
                  <a:pt x="151080" y="118020"/>
                </a:lnTo>
                <a:lnTo>
                  <a:pt x="118787" y="150528"/>
                </a:lnTo>
                <a:lnTo>
                  <a:pt x="90170" y="185650"/>
                </a:lnTo>
                <a:lnTo>
                  <a:pt x="65314" y="223069"/>
                </a:lnTo>
                <a:lnTo>
                  <a:pt x="44306" y="262470"/>
                </a:lnTo>
                <a:lnTo>
                  <a:pt x="27232" y="303535"/>
                </a:lnTo>
                <a:lnTo>
                  <a:pt x="14178" y="345947"/>
                </a:lnTo>
                <a:lnTo>
                  <a:pt x="5231" y="389391"/>
                </a:lnTo>
                <a:lnTo>
                  <a:pt x="476" y="433550"/>
                </a:lnTo>
                <a:lnTo>
                  <a:pt x="0" y="478106"/>
                </a:lnTo>
                <a:lnTo>
                  <a:pt x="3888" y="522744"/>
                </a:lnTo>
                <a:lnTo>
                  <a:pt x="12228" y="567147"/>
                </a:lnTo>
                <a:lnTo>
                  <a:pt x="25105" y="610998"/>
                </a:lnTo>
                <a:lnTo>
                  <a:pt x="42605" y="653982"/>
                </a:lnTo>
                <a:lnTo>
                  <a:pt x="64815" y="695780"/>
                </a:lnTo>
                <a:lnTo>
                  <a:pt x="95608" y="740341"/>
                </a:lnTo>
                <a:lnTo>
                  <a:pt x="130972" y="779549"/>
                </a:lnTo>
                <a:lnTo>
                  <a:pt x="170298" y="813539"/>
                </a:lnTo>
                <a:lnTo>
                  <a:pt x="212975" y="842448"/>
                </a:lnTo>
                <a:lnTo>
                  <a:pt x="258391" y="866410"/>
                </a:lnTo>
                <a:lnTo>
                  <a:pt x="305935" y="885560"/>
                </a:lnTo>
                <a:lnTo>
                  <a:pt x="354997" y="900034"/>
                </a:lnTo>
                <a:lnTo>
                  <a:pt x="468943" y="920203"/>
                </a:lnTo>
                <a:lnTo>
                  <a:pt x="592729" y="919714"/>
                </a:lnTo>
                <a:lnTo>
                  <a:pt x="692111" y="910598"/>
                </a:lnTo>
                <a:lnTo>
                  <a:pt x="732848" y="904885"/>
                </a:lnTo>
                <a:lnTo>
                  <a:pt x="699370" y="843963"/>
                </a:lnTo>
                <a:lnTo>
                  <a:pt x="735349" y="814253"/>
                </a:lnTo>
                <a:lnTo>
                  <a:pt x="768819" y="781585"/>
                </a:lnTo>
                <a:lnTo>
                  <a:pt x="799536" y="746283"/>
                </a:lnTo>
                <a:lnTo>
                  <a:pt x="827252" y="708671"/>
                </a:lnTo>
                <a:lnTo>
                  <a:pt x="851722" y="669073"/>
                </a:lnTo>
                <a:lnTo>
                  <a:pt x="872700" y="627813"/>
                </a:lnTo>
                <a:lnTo>
                  <a:pt x="889939" y="585216"/>
                </a:lnTo>
                <a:lnTo>
                  <a:pt x="903193" y="541606"/>
                </a:lnTo>
                <a:lnTo>
                  <a:pt x="912216" y="497306"/>
                </a:lnTo>
                <a:lnTo>
                  <a:pt x="916762" y="452642"/>
                </a:lnTo>
                <a:lnTo>
                  <a:pt x="916585" y="407936"/>
                </a:lnTo>
                <a:lnTo>
                  <a:pt x="911439" y="363514"/>
                </a:lnTo>
                <a:lnTo>
                  <a:pt x="901077" y="319699"/>
                </a:lnTo>
                <a:lnTo>
                  <a:pt x="885253" y="276816"/>
                </a:lnTo>
                <a:lnTo>
                  <a:pt x="863721" y="235189"/>
                </a:lnTo>
                <a:lnTo>
                  <a:pt x="837355" y="195685"/>
                </a:lnTo>
                <a:lnTo>
                  <a:pt x="807664" y="159446"/>
                </a:lnTo>
                <a:lnTo>
                  <a:pt x="774974" y="126590"/>
                </a:lnTo>
                <a:lnTo>
                  <a:pt x="739614" y="97239"/>
                </a:lnTo>
                <a:lnTo>
                  <a:pt x="701912" y="71513"/>
                </a:lnTo>
                <a:lnTo>
                  <a:pt x="662195" y="49531"/>
                </a:lnTo>
                <a:lnTo>
                  <a:pt x="620791" y="31414"/>
                </a:lnTo>
                <a:lnTo>
                  <a:pt x="578028" y="17282"/>
                </a:lnTo>
                <a:lnTo>
                  <a:pt x="534235" y="7256"/>
                </a:lnTo>
                <a:lnTo>
                  <a:pt x="489738" y="1455"/>
                </a:lnTo>
                <a:lnTo>
                  <a:pt x="444865" y="0"/>
                </a:lnTo>
                <a:close/>
              </a:path>
            </a:pathLst>
          </a:custGeom>
          <a:solidFill>
            <a:srgbClr val="5E67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824766" y="8563610"/>
            <a:ext cx="986002" cy="99550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8840574" y="8566957"/>
            <a:ext cx="986155" cy="995044"/>
          </a:xfrm>
          <a:custGeom>
            <a:avLst/>
            <a:gdLst/>
            <a:ahLst/>
            <a:cxnLst/>
            <a:rect l="l" t="t" r="r" b="b"/>
            <a:pathLst>
              <a:path w="986154" h="995045">
                <a:moveTo>
                  <a:pt x="503036" y="0"/>
                </a:moveTo>
                <a:lnTo>
                  <a:pt x="458192" y="1098"/>
                </a:lnTo>
                <a:lnTo>
                  <a:pt x="413366" y="6325"/>
                </a:lnTo>
                <a:lnTo>
                  <a:pt x="368842" y="15752"/>
                </a:lnTo>
                <a:lnTo>
                  <a:pt x="324904" y="29450"/>
                </a:lnTo>
                <a:lnTo>
                  <a:pt x="281834" y="47490"/>
                </a:lnTo>
                <a:lnTo>
                  <a:pt x="239917" y="69943"/>
                </a:lnTo>
                <a:lnTo>
                  <a:pt x="200304" y="96279"/>
                </a:lnTo>
                <a:lnTo>
                  <a:pt x="164040" y="125714"/>
                </a:lnTo>
                <a:lnTo>
                  <a:pt x="131194" y="157966"/>
                </a:lnTo>
                <a:lnTo>
                  <a:pt x="101837" y="192752"/>
                </a:lnTo>
                <a:lnTo>
                  <a:pt x="76040" y="229787"/>
                </a:lnTo>
                <a:lnTo>
                  <a:pt x="53875" y="268788"/>
                </a:lnTo>
                <a:lnTo>
                  <a:pt x="35412" y="309472"/>
                </a:lnTo>
                <a:lnTo>
                  <a:pt x="20722" y="351556"/>
                </a:lnTo>
                <a:lnTo>
                  <a:pt x="9876" y="394755"/>
                </a:lnTo>
                <a:lnTo>
                  <a:pt x="2945" y="438788"/>
                </a:lnTo>
                <a:lnTo>
                  <a:pt x="0" y="483370"/>
                </a:lnTo>
                <a:lnTo>
                  <a:pt x="1111" y="528217"/>
                </a:lnTo>
                <a:lnTo>
                  <a:pt x="6350" y="573047"/>
                </a:lnTo>
                <a:lnTo>
                  <a:pt x="15788" y="617576"/>
                </a:lnTo>
                <a:lnTo>
                  <a:pt x="29496" y="661521"/>
                </a:lnTo>
                <a:lnTo>
                  <a:pt x="47544" y="704598"/>
                </a:lnTo>
                <a:lnTo>
                  <a:pt x="70003" y="746523"/>
                </a:lnTo>
                <a:lnTo>
                  <a:pt x="98293" y="788760"/>
                </a:lnTo>
                <a:lnTo>
                  <a:pt x="130116" y="827163"/>
                </a:lnTo>
                <a:lnTo>
                  <a:pt x="165121" y="861645"/>
                </a:lnTo>
                <a:lnTo>
                  <a:pt x="202963" y="892121"/>
                </a:lnTo>
                <a:lnTo>
                  <a:pt x="243291" y="918502"/>
                </a:lnTo>
                <a:lnTo>
                  <a:pt x="285759" y="940703"/>
                </a:lnTo>
                <a:lnTo>
                  <a:pt x="330017" y="958636"/>
                </a:lnTo>
                <a:lnTo>
                  <a:pt x="375718" y="972215"/>
                </a:lnTo>
                <a:lnTo>
                  <a:pt x="512440" y="994171"/>
                </a:lnTo>
                <a:lnTo>
                  <a:pt x="677900" y="994667"/>
                </a:lnTo>
                <a:lnTo>
                  <a:pt x="817335" y="985968"/>
                </a:lnTo>
                <a:lnTo>
                  <a:pt x="875983" y="980343"/>
                </a:lnTo>
                <a:lnTo>
                  <a:pt x="791198" y="886287"/>
                </a:lnTo>
                <a:lnTo>
                  <a:pt x="828930" y="854646"/>
                </a:lnTo>
                <a:lnTo>
                  <a:pt x="862832" y="819918"/>
                </a:lnTo>
                <a:lnTo>
                  <a:pt x="892819" y="782437"/>
                </a:lnTo>
                <a:lnTo>
                  <a:pt x="918807" y="742538"/>
                </a:lnTo>
                <a:lnTo>
                  <a:pt x="940710" y="700557"/>
                </a:lnTo>
                <a:lnTo>
                  <a:pt x="958443" y="656829"/>
                </a:lnTo>
                <a:lnTo>
                  <a:pt x="971923" y="611690"/>
                </a:lnTo>
                <a:lnTo>
                  <a:pt x="981063" y="565474"/>
                </a:lnTo>
                <a:lnTo>
                  <a:pt x="985780" y="518517"/>
                </a:lnTo>
                <a:lnTo>
                  <a:pt x="985988" y="471154"/>
                </a:lnTo>
                <a:lnTo>
                  <a:pt x="981603" y="423720"/>
                </a:lnTo>
                <a:lnTo>
                  <a:pt x="972540" y="376551"/>
                </a:lnTo>
                <a:lnTo>
                  <a:pt x="958713" y="329982"/>
                </a:lnTo>
                <a:lnTo>
                  <a:pt x="940039" y="284348"/>
                </a:lnTo>
                <a:lnTo>
                  <a:pt x="916433" y="239984"/>
                </a:lnTo>
                <a:lnTo>
                  <a:pt x="890102" y="200379"/>
                </a:lnTo>
                <a:lnTo>
                  <a:pt x="860669" y="164117"/>
                </a:lnTo>
                <a:lnTo>
                  <a:pt x="828420" y="131270"/>
                </a:lnTo>
                <a:lnTo>
                  <a:pt x="793638" y="101910"/>
                </a:lnTo>
                <a:lnTo>
                  <a:pt x="756605" y="76108"/>
                </a:lnTo>
                <a:lnTo>
                  <a:pt x="717606" y="53934"/>
                </a:lnTo>
                <a:lnTo>
                  <a:pt x="676923" y="35461"/>
                </a:lnTo>
                <a:lnTo>
                  <a:pt x="634842" y="20760"/>
                </a:lnTo>
                <a:lnTo>
                  <a:pt x="591644" y="9902"/>
                </a:lnTo>
                <a:lnTo>
                  <a:pt x="547614" y="2958"/>
                </a:lnTo>
                <a:lnTo>
                  <a:pt x="503036" y="0"/>
                </a:lnTo>
                <a:close/>
              </a:path>
            </a:pathLst>
          </a:custGeom>
          <a:solidFill>
            <a:srgbClr val="EFE92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74624" y="5311887"/>
            <a:ext cx="3347765" cy="317480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1051712" y="8534013"/>
            <a:ext cx="10245090" cy="50463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6450" algn="l"/>
                <a:tab pos="4197985" algn="l"/>
                <a:tab pos="5022215" algn="l"/>
                <a:tab pos="8106409" algn="l"/>
                <a:tab pos="8915400" algn="l"/>
              </a:tabLst>
            </a:pPr>
            <a:r>
              <a:rPr dirty="0" baseline="2258" sz="9225" spc="-952" b="1">
                <a:solidFill>
                  <a:srgbClr val="BD1E2C"/>
                </a:solidFill>
                <a:latin typeface="Franklin Gothic Heavy"/>
                <a:cs typeface="Franklin Gothic Heavy"/>
              </a:rPr>
              <a:t>1</a:t>
            </a:r>
            <a:r>
              <a:rPr dirty="0" baseline="2258" sz="9225" spc="-952" b="1">
                <a:solidFill>
                  <a:srgbClr val="BD1E2C"/>
                </a:solidFill>
                <a:latin typeface="Franklin Gothic Heavy"/>
                <a:cs typeface="Franklin Gothic Heavy"/>
              </a:rPr>
              <a:t>	</a:t>
            </a:r>
            <a:r>
              <a:rPr dirty="0" sz="6400" spc="-935">
                <a:solidFill>
                  <a:srgbClr val="BD1E2C"/>
                </a:solidFill>
                <a:latin typeface="Cooper Black"/>
                <a:cs typeface="Cooper Black"/>
              </a:rPr>
              <a:t>A</a:t>
            </a:r>
            <a:r>
              <a:rPr dirty="0" sz="6400" spc="-755">
                <a:solidFill>
                  <a:srgbClr val="BD1E2C"/>
                </a:solidFill>
                <a:latin typeface="Cooper Black"/>
                <a:cs typeface="Cooper Black"/>
              </a:rPr>
              <a:t>p</a:t>
            </a:r>
            <a:r>
              <a:rPr dirty="0" sz="6400" spc="-810">
                <a:solidFill>
                  <a:srgbClr val="BD1E2C"/>
                </a:solidFill>
                <a:latin typeface="Cooper Black"/>
                <a:cs typeface="Cooper Black"/>
              </a:rPr>
              <a:t>p</a:t>
            </a:r>
            <a:r>
              <a:rPr dirty="0" sz="6400" spc="-700">
                <a:solidFill>
                  <a:srgbClr val="BD1E2C"/>
                </a:solidFill>
                <a:latin typeface="Cooper Black"/>
                <a:cs typeface="Cooper Black"/>
              </a:rPr>
              <a:t>y</a:t>
            </a:r>
            <a:r>
              <a:rPr dirty="0" sz="6400">
                <a:solidFill>
                  <a:srgbClr val="BD1E2C"/>
                </a:solidFill>
                <a:latin typeface="Cooper Black"/>
                <a:cs typeface="Cooper Black"/>
              </a:rPr>
              <a:t>	</a:t>
            </a:r>
            <a:r>
              <a:rPr dirty="0" baseline="2258" sz="9225" spc="-952" b="1">
                <a:solidFill>
                  <a:srgbClr val="BD1E2C"/>
                </a:solidFill>
                <a:latin typeface="Franklin Gothic Heavy"/>
                <a:cs typeface="Franklin Gothic Heavy"/>
              </a:rPr>
              <a:t>2</a:t>
            </a:r>
            <a:r>
              <a:rPr dirty="0" baseline="2258" sz="9225" b="1">
                <a:solidFill>
                  <a:srgbClr val="BD1E2C"/>
                </a:solidFill>
                <a:latin typeface="Franklin Gothic Heavy"/>
                <a:cs typeface="Franklin Gothic Heavy"/>
              </a:rPr>
              <a:t>	</a:t>
            </a:r>
            <a:r>
              <a:rPr dirty="0" sz="6400" spc="-1000">
                <a:solidFill>
                  <a:srgbClr val="BD1E2C"/>
                </a:solidFill>
                <a:latin typeface="Cooper Black"/>
                <a:cs typeface="Cooper Black"/>
              </a:rPr>
              <a:t>R</a:t>
            </a:r>
            <a:r>
              <a:rPr dirty="0" sz="6400" spc="-770">
                <a:solidFill>
                  <a:srgbClr val="BD1E2C"/>
                </a:solidFill>
                <a:latin typeface="Cooper Black"/>
                <a:cs typeface="Cooper Black"/>
              </a:rPr>
              <a:t>u</a:t>
            </a:r>
            <a:r>
              <a:rPr dirty="0" sz="6400" spc="-715">
                <a:solidFill>
                  <a:srgbClr val="BD1E2C"/>
                </a:solidFill>
                <a:latin typeface="Cooper Black"/>
                <a:cs typeface="Cooper Black"/>
              </a:rPr>
              <a:t>b</a:t>
            </a:r>
            <a:r>
              <a:rPr dirty="0" sz="6400">
                <a:solidFill>
                  <a:srgbClr val="BD1E2C"/>
                </a:solidFill>
                <a:latin typeface="Cooper Black"/>
                <a:cs typeface="Cooper Black"/>
              </a:rPr>
              <a:t>	</a:t>
            </a:r>
            <a:r>
              <a:rPr dirty="0" baseline="2258" sz="9225" spc="-952" b="1">
                <a:solidFill>
                  <a:srgbClr val="BD1E2C"/>
                </a:solidFill>
                <a:latin typeface="Franklin Gothic Heavy"/>
                <a:cs typeface="Franklin Gothic Heavy"/>
              </a:rPr>
              <a:t>3</a:t>
            </a:r>
            <a:r>
              <a:rPr dirty="0" baseline="2258" sz="9225" b="1">
                <a:solidFill>
                  <a:srgbClr val="BD1E2C"/>
                </a:solidFill>
                <a:latin typeface="Franklin Gothic Heavy"/>
                <a:cs typeface="Franklin Gothic Heavy"/>
              </a:rPr>
              <a:t>	</a:t>
            </a:r>
            <a:r>
              <a:rPr dirty="0" sz="6400" spc="-910">
                <a:solidFill>
                  <a:srgbClr val="BD1E2C"/>
                </a:solidFill>
                <a:latin typeface="Cooper Black"/>
                <a:cs typeface="Cooper Black"/>
              </a:rPr>
              <a:t>D</a:t>
            </a:r>
            <a:r>
              <a:rPr dirty="0" sz="6400" spc="-560">
                <a:solidFill>
                  <a:srgbClr val="BD1E2C"/>
                </a:solidFill>
                <a:latin typeface="Cooper Black"/>
                <a:cs typeface="Cooper Black"/>
              </a:rPr>
              <a:t>r</a:t>
            </a:r>
            <a:r>
              <a:rPr dirty="0" sz="6400" spc="-700">
                <a:solidFill>
                  <a:srgbClr val="BD1E2C"/>
                </a:solidFill>
                <a:latin typeface="Cooper Black"/>
                <a:cs typeface="Cooper Black"/>
              </a:rPr>
              <a:t>y</a:t>
            </a:r>
            <a:endParaRPr sz="6400">
              <a:latin typeface="Cooper Black"/>
              <a:cs typeface="Cooper Black"/>
            </a:endParaRPr>
          </a:p>
          <a:p>
            <a:pPr>
              <a:lnSpc>
                <a:spcPct val="100000"/>
              </a:lnSpc>
            </a:pPr>
            <a:endParaRPr sz="7000">
              <a:latin typeface="Cooper Black"/>
              <a:cs typeface="Cooper Black"/>
            </a:endParaRPr>
          </a:p>
          <a:p>
            <a:pPr algn="ctr" marL="300990">
              <a:lnSpc>
                <a:spcPct val="100000"/>
              </a:lnSpc>
            </a:pPr>
            <a:r>
              <a:rPr dirty="0" sz="4200" spc="30" b="1">
                <a:solidFill>
                  <a:srgbClr val="221F1F"/>
                </a:solidFill>
                <a:latin typeface="Arial"/>
                <a:cs typeface="Arial"/>
              </a:rPr>
              <a:t>Hand </a:t>
            </a:r>
            <a:r>
              <a:rPr dirty="0" sz="4200" spc="5" b="1">
                <a:solidFill>
                  <a:srgbClr val="221F1F"/>
                </a:solidFill>
                <a:latin typeface="Arial"/>
                <a:cs typeface="Arial"/>
              </a:rPr>
              <a:t>Sanitizer </a:t>
            </a:r>
            <a:r>
              <a:rPr dirty="0" sz="4200" spc="15" b="1">
                <a:solidFill>
                  <a:srgbClr val="221F1F"/>
                </a:solidFill>
                <a:latin typeface="Arial"/>
                <a:cs typeface="Arial"/>
              </a:rPr>
              <a:t>for </a:t>
            </a:r>
            <a:r>
              <a:rPr dirty="0" sz="4200" spc="20" b="1">
                <a:solidFill>
                  <a:srgbClr val="221F1F"/>
                </a:solidFill>
                <a:latin typeface="Arial"/>
                <a:cs typeface="Arial"/>
              </a:rPr>
              <a:t>your</a:t>
            </a:r>
            <a:r>
              <a:rPr dirty="0" sz="4200" spc="-300" b="1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4200" spc="5" b="1">
                <a:solidFill>
                  <a:srgbClr val="221F1F"/>
                </a:solidFill>
                <a:latin typeface="Arial"/>
                <a:cs typeface="Arial"/>
              </a:rPr>
              <a:t>use.</a:t>
            </a:r>
            <a:endParaRPr sz="4200">
              <a:latin typeface="Arial"/>
              <a:cs typeface="Arial"/>
            </a:endParaRPr>
          </a:p>
          <a:p>
            <a:pPr algn="ctr" marL="401955" marR="92710" indent="-3175">
              <a:lnSpc>
                <a:spcPct val="110400"/>
              </a:lnSpc>
              <a:spcBef>
                <a:spcPts val="100"/>
              </a:spcBef>
            </a:pPr>
            <a:r>
              <a:rPr dirty="0" sz="4200" spc="5" b="1">
                <a:solidFill>
                  <a:srgbClr val="221F1F"/>
                </a:solidFill>
                <a:latin typeface="Arial"/>
                <a:cs typeface="Arial"/>
              </a:rPr>
              <a:t>If </a:t>
            </a:r>
            <a:r>
              <a:rPr dirty="0" sz="4200" spc="30" b="1">
                <a:solidFill>
                  <a:srgbClr val="221F1F"/>
                </a:solidFill>
                <a:latin typeface="Arial"/>
                <a:cs typeface="Arial"/>
              </a:rPr>
              <a:t>you </a:t>
            </a:r>
            <a:r>
              <a:rPr dirty="0" sz="4200" spc="20" b="1">
                <a:solidFill>
                  <a:srgbClr val="221F1F"/>
                </a:solidFill>
                <a:latin typeface="Arial"/>
                <a:cs typeface="Arial"/>
              </a:rPr>
              <a:t>are </a:t>
            </a:r>
            <a:r>
              <a:rPr dirty="0" sz="4700" spc="15" b="1">
                <a:solidFill>
                  <a:srgbClr val="BD1E2C"/>
                </a:solidFill>
                <a:latin typeface="Arial"/>
                <a:cs typeface="Arial"/>
              </a:rPr>
              <a:t>experiencing </a:t>
            </a:r>
            <a:r>
              <a:rPr dirty="0" sz="4700" spc="-5" b="1">
                <a:solidFill>
                  <a:srgbClr val="BD1E2C"/>
                </a:solidFill>
                <a:latin typeface="Arial"/>
                <a:cs typeface="Arial"/>
              </a:rPr>
              <a:t>flu-like  </a:t>
            </a:r>
            <a:r>
              <a:rPr dirty="0" sz="4200" spc="20" b="1">
                <a:solidFill>
                  <a:srgbClr val="221F1F"/>
                </a:solidFill>
                <a:latin typeface="Arial"/>
                <a:cs typeface="Arial"/>
              </a:rPr>
              <a:t>symptoms, </a:t>
            </a:r>
            <a:r>
              <a:rPr dirty="0" sz="4200" spc="15" b="1">
                <a:solidFill>
                  <a:srgbClr val="221F1F"/>
                </a:solidFill>
                <a:latin typeface="Arial"/>
                <a:cs typeface="Arial"/>
              </a:rPr>
              <a:t>please </a:t>
            </a:r>
            <a:r>
              <a:rPr dirty="0" sz="4700" spc="30" b="1">
                <a:solidFill>
                  <a:srgbClr val="BD1E2C"/>
                </a:solidFill>
                <a:latin typeface="Arial"/>
                <a:cs typeface="Arial"/>
              </a:rPr>
              <a:t>wear </a:t>
            </a:r>
            <a:r>
              <a:rPr dirty="0" sz="4700" spc="65" b="1">
                <a:solidFill>
                  <a:srgbClr val="BD1E2C"/>
                </a:solidFill>
                <a:latin typeface="Arial"/>
                <a:cs typeface="Arial"/>
              </a:rPr>
              <a:t>a </a:t>
            </a:r>
            <a:r>
              <a:rPr dirty="0" sz="4700" spc="20" b="1">
                <a:solidFill>
                  <a:srgbClr val="BD1E2C"/>
                </a:solidFill>
                <a:latin typeface="Arial"/>
                <a:cs typeface="Arial"/>
              </a:rPr>
              <a:t>face</a:t>
            </a:r>
            <a:r>
              <a:rPr dirty="0" sz="4700" spc="-475" b="1">
                <a:solidFill>
                  <a:srgbClr val="BD1E2C"/>
                </a:solidFill>
                <a:latin typeface="Arial"/>
                <a:cs typeface="Arial"/>
              </a:rPr>
              <a:t> </a:t>
            </a:r>
            <a:r>
              <a:rPr dirty="0" sz="4700" spc="25" b="1">
                <a:solidFill>
                  <a:srgbClr val="BD1E2C"/>
                </a:solidFill>
                <a:latin typeface="Arial"/>
                <a:cs typeface="Arial"/>
              </a:rPr>
              <a:t>mask  </a:t>
            </a:r>
            <a:r>
              <a:rPr dirty="0" sz="4200" spc="30" b="1">
                <a:solidFill>
                  <a:srgbClr val="221F1F"/>
                </a:solidFill>
                <a:latin typeface="Arial"/>
                <a:cs typeface="Arial"/>
              </a:rPr>
              <a:t>and </a:t>
            </a:r>
            <a:r>
              <a:rPr dirty="0" sz="4700" spc="30" b="1">
                <a:solidFill>
                  <a:srgbClr val="BD1E2C"/>
                </a:solidFill>
                <a:latin typeface="Arial"/>
                <a:cs typeface="Arial"/>
              </a:rPr>
              <a:t>seek </a:t>
            </a:r>
            <a:r>
              <a:rPr dirty="0" sz="4700" spc="20" b="1">
                <a:solidFill>
                  <a:srgbClr val="BD1E2C"/>
                </a:solidFill>
                <a:latin typeface="Arial"/>
                <a:cs typeface="Arial"/>
              </a:rPr>
              <a:t>medical</a:t>
            </a:r>
            <a:r>
              <a:rPr dirty="0" sz="4700" spc="-254" b="1">
                <a:solidFill>
                  <a:srgbClr val="BD1E2C"/>
                </a:solidFill>
                <a:latin typeface="Arial"/>
                <a:cs typeface="Arial"/>
              </a:rPr>
              <a:t> </a:t>
            </a:r>
            <a:r>
              <a:rPr dirty="0" sz="4700" b="1">
                <a:solidFill>
                  <a:srgbClr val="BD1E2C"/>
                </a:solidFill>
                <a:latin typeface="Arial"/>
                <a:cs typeface="Arial"/>
              </a:rPr>
              <a:t>attention.</a:t>
            </a:r>
            <a:endParaRPr sz="47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0" y="15271368"/>
            <a:ext cx="12700000" cy="1810385"/>
          </a:xfrm>
          <a:custGeom>
            <a:avLst/>
            <a:gdLst/>
            <a:ahLst/>
            <a:cxnLst/>
            <a:rect l="l" t="t" r="r" b="b"/>
            <a:pathLst>
              <a:path w="12700000" h="1810384">
                <a:moveTo>
                  <a:pt x="12700000" y="1810130"/>
                </a:moveTo>
                <a:lnTo>
                  <a:pt x="12700000" y="0"/>
                </a:lnTo>
                <a:lnTo>
                  <a:pt x="0" y="0"/>
                </a:lnTo>
                <a:lnTo>
                  <a:pt x="0" y="1810130"/>
                </a:lnTo>
                <a:lnTo>
                  <a:pt x="12700000" y="1810130"/>
                </a:lnTo>
                <a:close/>
              </a:path>
            </a:pathLst>
          </a:custGeom>
          <a:solidFill>
            <a:srgbClr val="294B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778803" y="14803777"/>
            <a:ext cx="8995410" cy="1694180"/>
          </a:xfrm>
          <a:custGeom>
            <a:avLst/>
            <a:gdLst/>
            <a:ahLst/>
            <a:cxnLst/>
            <a:rect l="l" t="t" r="r" b="b"/>
            <a:pathLst>
              <a:path w="8995410" h="1694180">
                <a:moveTo>
                  <a:pt x="8237550" y="0"/>
                </a:moveTo>
                <a:lnTo>
                  <a:pt x="757237" y="0"/>
                </a:lnTo>
                <a:lnTo>
                  <a:pt x="709534" y="1497"/>
                </a:lnTo>
                <a:lnTo>
                  <a:pt x="662593" y="5928"/>
                </a:lnTo>
                <a:lnTo>
                  <a:pt x="616505" y="13202"/>
                </a:lnTo>
                <a:lnTo>
                  <a:pt x="571360" y="23230"/>
                </a:lnTo>
                <a:lnTo>
                  <a:pt x="527250" y="35920"/>
                </a:lnTo>
                <a:lnTo>
                  <a:pt x="484263" y="51182"/>
                </a:lnTo>
                <a:lnTo>
                  <a:pt x="442492" y="68926"/>
                </a:lnTo>
                <a:lnTo>
                  <a:pt x="402025" y="89061"/>
                </a:lnTo>
                <a:lnTo>
                  <a:pt x="362955" y="111497"/>
                </a:lnTo>
                <a:lnTo>
                  <a:pt x="325371" y="136143"/>
                </a:lnTo>
                <a:lnTo>
                  <a:pt x="289364" y="162908"/>
                </a:lnTo>
                <a:lnTo>
                  <a:pt x="255024" y="191703"/>
                </a:lnTo>
                <a:lnTo>
                  <a:pt x="222442" y="222437"/>
                </a:lnTo>
                <a:lnTo>
                  <a:pt x="191708" y="255019"/>
                </a:lnTo>
                <a:lnTo>
                  <a:pt x="162912" y="289358"/>
                </a:lnTo>
                <a:lnTo>
                  <a:pt x="136146" y="325366"/>
                </a:lnTo>
                <a:lnTo>
                  <a:pt x="111500" y="362949"/>
                </a:lnTo>
                <a:lnTo>
                  <a:pt x="89064" y="402020"/>
                </a:lnTo>
                <a:lnTo>
                  <a:pt x="68928" y="442486"/>
                </a:lnTo>
                <a:lnTo>
                  <a:pt x="51184" y="484258"/>
                </a:lnTo>
                <a:lnTo>
                  <a:pt x="35921" y="527245"/>
                </a:lnTo>
                <a:lnTo>
                  <a:pt x="23231" y="571356"/>
                </a:lnTo>
                <a:lnTo>
                  <a:pt x="13203" y="616501"/>
                </a:lnTo>
                <a:lnTo>
                  <a:pt x="5928" y="662590"/>
                </a:lnTo>
                <a:lnTo>
                  <a:pt x="1497" y="709532"/>
                </a:lnTo>
                <a:lnTo>
                  <a:pt x="0" y="757237"/>
                </a:lnTo>
                <a:lnTo>
                  <a:pt x="0" y="936891"/>
                </a:lnTo>
                <a:lnTo>
                  <a:pt x="1497" y="984596"/>
                </a:lnTo>
                <a:lnTo>
                  <a:pt x="5928" y="1031538"/>
                </a:lnTo>
                <a:lnTo>
                  <a:pt x="13203" y="1077627"/>
                </a:lnTo>
                <a:lnTo>
                  <a:pt x="23231" y="1122772"/>
                </a:lnTo>
                <a:lnTo>
                  <a:pt x="35921" y="1166883"/>
                </a:lnTo>
                <a:lnTo>
                  <a:pt x="51184" y="1209870"/>
                </a:lnTo>
                <a:lnTo>
                  <a:pt x="68928" y="1251642"/>
                </a:lnTo>
                <a:lnTo>
                  <a:pt x="89064" y="1292108"/>
                </a:lnTo>
                <a:lnTo>
                  <a:pt x="111500" y="1331179"/>
                </a:lnTo>
                <a:lnTo>
                  <a:pt x="136146" y="1368763"/>
                </a:lnTo>
                <a:lnTo>
                  <a:pt x="162912" y="1404770"/>
                </a:lnTo>
                <a:lnTo>
                  <a:pt x="191708" y="1439109"/>
                </a:lnTo>
                <a:lnTo>
                  <a:pt x="222442" y="1471691"/>
                </a:lnTo>
                <a:lnTo>
                  <a:pt x="255024" y="1502425"/>
                </a:lnTo>
                <a:lnTo>
                  <a:pt x="289364" y="1531220"/>
                </a:lnTo>
                <a:lnTo>
                  <a:pt x="325371" y="1557985"/>
                </a:lnTo>
                <a:lnTo>
                  <a:pt x="362955" y="1582631"/>
                </a:lnTo>
                <a:lnTo>
                  <a:pt x="402025" y="1605067"/>
                </a:lnTo>
                <a:lnTo>
                  <a:pt x="442492" y="1625202"/>
                </a:lnTo>
                <a:lnTo>
                  <a:pt x="484263" y="1642946"/>
                </a:lnTo>
                <a:lnTo>
                  <a:pt x="527250" y="1658208"/>
                </a:lnTo>
                <a:lnTo>
                  <a:pt x="571360" y="1670898"/>
                </a:lnTo>
                <a:lnTo>
                  <a:pt x="616505" y="1680926"/>
                </a:lnTo>
                <a:lnTo>
                  <a:pt x="662593" y="1688200"/>
                </a:lnTo>
                <a:lnTo>
                  <a:pt x="709534" y="1692632"/>
                </a:lnTo>
                <a:lnTo>
                  <a:pt x="757237" y="1694129"/>
                </a:lnTo>
                <a:lnTo>
                  <a:pt x="8237550" y="1694129"/>
                </a:lnTo>
                <a:lnTo>
                  <a:pt x="8285254" y="1692632"/>
                </a:lnTo>
                <a:lnTo>
                  <a:pt x="8332196" y="1688200"/>
                </a:lnTo>
                <a:lnTo>
                  <a:pt x="8378285" y="1680926"/>
                </a:lnTo>
                <a:lnTo>
                  <a:pt x="8423431" y="1670898"/>
                </a:lnTo>
                <a:lnTo>
                  <a:pt x="8467542" y="1658208"/>
                </a:lnTo>
                <a:lnTo>
                  <a:pt x="8510529" y="1642946"/>
                </a:lnTo>
                <a:lnTo>
                  <a:pt x="8552301" y="1625202"/>
                </a:lnTo>
                <a:lnTo>
                  <a:pt x="8592767" y="1605067"/>
                </a:lnTo>
                <a:lnTo>
                  <a:pt x="8631837" y="1582631"/>
                </a:lnTo>
                <a:lnTo>
                  <a:pt x="8669421" y="1557985"/>
                </a:lnTo>
                <a:lnTo>
                  <a:pt x="8705428" y="1531220"/>
                </a:lnTo>
                <a:lnTo>
                  <a:pt x="8739768" y="1502425"/>
                </a:lnTo>
                <a:lnTo>
                  <a:pt x="8772350" y="1471691"/>
                </a:lnTo>
                <a:lnTo>
                  <a:pt x="8803083" y="1439109"/>
                </a:lnTo>
                <a:lnTo>
                  <a:pt x="8831878" y="1404770"/>
                </a:lnTo>
                <a:lnTo>
                  <a:pt x="8858644" y="1368763"/>
                </a:lnTo>
                <a:lnTo>
                  <a:pt x="8883290" y="1331179"/>
                </a:lnTo>
                <a:lnTo>
                  <a:pt x="8905725" y="1292108"/>
                </a:lnTo>
                <a:lnTo>
                  <a:pt x="8925860" y="1251642"/>
                </a:lnTo>
                <a:lnTo>
                  <a:pt x="8943604" y="1209870"/>
                </a:lnTo>
                <a:lnTo>
                  <a:pt x="8958867" y="1166883"/>
                </a:lnTo>
                <a:lnTo>
                  <a:pt x="8971557" y="1122772"/>
                </a:lnTo>
                <a:lnTo>
                  <a:pt x="8981584" y="1077627"/>
                </a:lnTo>
                <a:lnTo>
                  <a:pt x="8988859" y="1031538"/>
                </a:lnTo>
                <a:lnTo>
                  <a:pt x="8993290" y="984596"/>
                </a:lnTo>
                <a:lnTo>
                  <a:pt x="8994787" y="936891"/>
                </a:lnTo>
                <a:lnTo>
                  <a:pt x="8994787" y="757237"/>
                </a:lnTo>
                <a:lnTo>
                  <a:pt x="8993290" y="709532"/>
                </a:lnTo>
                <a:lnTo>
                  <a:pt x="8988859" y="662590"/>
                </a:lnTo>
                <a:lnTo>
                  <a:pt x="8981584" y="616501"/>
                </a:lnTo>
                <a:lnTo>
                  <a:pt x="8971557" y="571356"/>
                </a:lnTo>
                <a:lnTo>
                  <a:pt x="8958867" y="527245"/>
                </a:lnTo>
                <a:lnTo>
                  <a:pt x="8943604" y="484258"/>
                </a:lnTo>
                <a:lnTo>
                  <a:pt x="8925860" y="442486"/>
                </a:lnTo>
                <a:lnTo>
                  <a:pt x="8905725" y="402020"/>
                </a:lnTo>
                <a:lnTo>
                  <a:pt x="8883290" y="362949"/>
                </a:lnTo>
                <a:lnTo>
                  <a:pt x="8858644" y="325366"/>
                </a:lnTo>
                <a:lnTo>
                  <a:pt x="8831878" y="289358"/>
                </a:lnTo>
                <a:lnTo>
                  <a:pt x="8803083" y="255019"/>
                </a:lnTo>
                <a:lnTo>
                  <a:pt x="8772350" y="222437"/>
                </a:lnTo>
                <a:lnTo>
                  <a:pt x="8739768" y="191703"/>
                </a:lnTo>
                <a:lnTo>
                  <a:pt x="8705428" y="162908"/>
                </a:lnTo>
                <a:lnTo>
                  <a:pt x="8669421" y="136143"/>
                </a:lnTo>
                <a:lnTo>
                  <a:pt x="8631837" y="111497"/>
                </a:lnTo>
                <a:lnTo>
                  <a:pt x="8592767" y="89061"/>
                </a:lnTo>
                <a:lnTo>
                  <a:pt x="8552301" y="68926"/>
                </a:lnTo>
                <a:lnTo>
                  <a:pt x="8510529" y="51182"/>
                </a:lnTo>
                <a:lnTo>
                  <a:pt x="8467542" y="35920"/>
                </a:lnTo>
                <a:lnTo>
                  <a:pt x="8423431" y="23230"/>
                </a:lnTo>
                <a:lnTo>
                  <a:pt x="8378285" y="13202"/>
                </a:lnTo>
                <a:lnTo>
                  <a:pt x="8332196" y="5928"/>
                </a:lnTo>
                <a:lnTo>
                  <a:pt x="8285254" y="1497"/>
                </a:lnTo>
                <a:lnTo>
                  <a:pt x="82375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778803" y="14803777"/>
            <a:ext cx="8995410" cy="1694180"/>
          </a:xfrm>
          <a:custGeom>
            <a:avLst/>
            <a:gdLst/>
            <a:ahLst/>
            <a:cxnLst/>
            <a:rect l="l" t="t" r="r" b="b"/>
            <a:pathLst>
              <a:path w="8995410" h="1694180">
                <a:moveTo>
                  <a:pt x="8237550" y="1694129"/>
                </a:moveTo>
                <a:lnTo>
                  <a:pt x="757237" y="1694129"/>
                </a:lnTo>
                <a:lnTo>
                  <a:pt x="709534" y="1692632"/>
                </a:lnTo>
                <a:lnTo>
                  <a:pt x="662593" y="1688200"/>
                </a:lnTo>
                <a:lnTo>
                  <a:pt x="616505" y="1680926"/>
                </a:lnTo>
                <a:lnTo>
                  <a:pt x="571360" y="1670898"/>
                </a:lnTo>
                <a:lnTo>
                  <a:pt x="527250" y="1658208"/>
                </a:lnTo>
                <a:lnTo>
                  <a:pt x="484263" y="1642946"/>
                </a:lnTo>
                <a:lnTo>
                  <a:pt x="442492" y="1625202"/>
                </a:lnTo>
                <a:lnTo>
                  <a:pt x="402025" y="1605067"/>
                </a:lnTo>
                <a:lnTo>
                  <a:pt x="362955" y="1582631"/>
                </a:lnTo>
                <a:lnTo>
                  <a:pt x="325371" y="1557985"/>
                </a:lnTo>
                <a:lnTo>
                  <a:pt x="289364" y="1531220"/>
                </a:lnTo>
                <a:lnTo>
                  <a:pt x="255024" y="1502425"/>
                </a:lnTo>
                <a:lnTo>
                  <a:pt x="222442" y="1471691"/>
                </a:lnTo>
                <a:lnTo>
                  <a:pt x="191708" y="1439109"/>
                </a:lnTo>
                <a:lnTo>
                  <a:pt x="162912" y="1404770"/>
                </a:lnTo>
                <a:lnTo>
                  <a:pt x="136146" y="1368763"/>
                </a:lnTo>
                <a:lnTo>
                  <a:pt x="111500" y="1331179"/>
                </a:lnTo>
                <a:lnTo>
                  <a:pt x="89064" y="1292108"/>
                </a:lnTo>
                <a:lnTo>
                  <a:pt x="68928" y="1251642"/>
                </a:lnTo>
                <a:lnTo>
                  <a:pt x="51184" y="1209870"/>
                </a:lnTo>
                <a:lnTo>
                  <a:pt x="35921" y="1166883"/>
                </a:lnTo>
                <a:lnTo>
                  <a:pt x="23231" y="1122772"/>
                </a:lnTo>
                <a:lnTo>
                  <a:pt x="13203" y="1077627"/>
                </a:lnTo>
                <a:lnTo>
                  <a:pt x="5928" y="1031538"/>
                </a:lnTo>
                <a:lnTo>
                  <a:pt x="1497" y="984596"/>
                </a:lnTo>
                <a:lnTo>
                  <a:pt x="0" y="936891"/>
                </a:lnTo>
                <a:lnTo>
                  <a:pt x="0" y="757237"/>
                </a:lnTo>
                <a:lnTo>
                  <a:pt x="1497" y="709532"/>
                </a:lnTo>
                <a:lnTo>
                  <a:pt x="5928" y="662590"/>
                </a:lnTo>
                <a:lnTo>
                  <a:pt x="13203" y="616501"/>
                </a:lnTo>
                <a:lnTo>
                  <a:pt x="23231" y="571356"/>
                </a:lnTo>
                <a:lnTo>
                  <a:pt x="35921" y="527245"/>
                </a:lnTo>
                <a:lnTo>
                  <a:pt x="51184" y="484258"/>
                </a:lnTo>
                <a:lnTo>
                  <a:pt x="68928" y="442486"/>
                </a:lnTo>
                <a:lnTo>
                  <a:pt x="89064" y="402020"/>
                </a:lnTo>
                <a:lnTo>
                  <a:pt x="111500" y="362949"/>
                </a:lnTo>
                <a:lnTo>
                  <a:pt x="136146" y="325366"/>
                </a:lnTo>
                <a:lnTo>
                  <a:pt x="162912" y="289358"/>
                </a:lnTo>
                <a:lnTo>
                  <a:pt x="191708" y="255019"/>
                </a:lnTo>
                <a:lnTo>
                  <a:pt x="222442" y="222437"/>
                </a:lnTo>
                <a:lnTo>
                  <a:pt x="255024" y="191703"/>
                </a:lnTo>
                <a:lnTo>
                  <a:pt x="289364" y="162908"/>
                </a:lnTo>
                <a:lnTo>
                  <a:pt x="325371" y="136143"/>
                </a:lnTo>
                <a:lnTo>
                  <a:pt x="362955" y="111497"/>
                </a:lnTo>
                <a:lnTo>
                  <a:pt x="402025" y="89061"/>
                </a:lnTo>
                <a:lnTo>
                  <a:pt x="442492" y="68926"/>
                </a:lnTo>
                <a:lnTo>
                  <a:pt x="484263" y="51182"/>
                </a:lnTo>
                <a:lnTo>
                  <a:pt x="527250" y="35920"/>
                </a:lnTo>
                <a:lnTo>
                  <a:pt x="571360" y="23230"/>
                </a:lnTo>
                <a:lnTo>
                  <a:pt x="616505" y="13202"/>
                </a:lnTo>
                <a:lnTo>
                  <a:pt x="662593" y="5928"/>
                </a:lnTo>
                <a:lnTo>
                  <a:pt x="709534" y="1497"/>
                </a:lnTo>
                <a:lnTo>
                  <a:pt x="757237" y="0"/>
                </a:lnTo>
                <a:lnTo>
                  <a:pt x="8237550" y="0"/>
                </a:lnTo>
                <a:lnTo>
                  <a:pt x="8285254" y="1497"/>
                </a:lnTo>
                <a:lnTo>
                  <a:pt x="8332196" y="5928"/>
                </a:lnTo>
                <a:lnTo>
                  <a:pt x="8378285" y="13202"/>
                </a:lnTo>
                <a:lnTo>
                  <a:pt x="8423431" y="23230"/>
                </a:lnTo>
                <a:lnTo>
                  <a:pt x="8467542" y="35920"/>
                </a:lnTo>
                <a:lnTo>
                  <a:pt x="8510529" y="51182"/>
                </a:lnTo>
                <a:lnTo>
                  <a:pt x="8552301" y="68926"/>
                </a:lnTo>
                <a:lnTo>
                  <a:pt x="8592767" y="89061"/>
                </a:lnTo>
                <a:lnTo>
                  <a:pt x="8631837" y="111497"/>
                </a:lnTo>
                <a:lnTo>
                  <a:pt x="8669421" y="136143"/>
                </a:lnTo>
                <a:lnTo>
                  <a:pt x="8705428" y="162908"/>
                </a:lnTo>
                <a:lnTo>
                  <a:pt x="8739768" y="191703"/>
                </a:lnTo>
                <a:lnTo>
                  <a:pt x="8772350" y="222437"/>
                </a:lnTo>
                <a:lnTo>
                  <a:pt x="8803083" y="255019"/>
                </a:lnTo>
                <a:lnTo>
                  <a:pt x="8831878" y="289358"/>
                </a:lnTo>
                <a:lnTo>
                  <a:pt x="8858644" y="325366"/>
                </a:lnTo>
                <a:lnTo>
                  <a:pt x="8883290" y="362949"/>
                </a:lnTo>
                <a:lnTo>
                  <a:pt x="8905725" y="402020"/>
                </a:lnTo>
                <a:lnTo>
                  <a:pt x="8925860" y="442486"/>
                </a:lnTo>
                <a:lnTo>
                  <a:pt x="8943604" y="484258"/>
                </a:lnTo>
                <a:lnTo>
                  <a:pt x="8958867" y="527245"/>
                </a:lnTo>
                <a:lnTo>
                  <a:pt x="8971557" y="571356"/>
                </a:lnTo>
                <a:lnTo>
                  <a:pt x="8981584" y="616501"/>
                </a:lnTo>
                <a:lnTo>
                  <a:pt x="8988859" y="662590"/>
                </a:lnTo>
                <a:lnTo>
                  <a:pt x="8993290" y="709532"/>
                </a:lnTo>
                <a:lnTo>
                  <a:pt x="8994787" y="757237"/>
                </a:lnTo>
                <a:lnTo>
                  <a:pt x="8994787" y="936891"/>
                </a:lnTo>
                <a:lnTo>
                  <a:pt x="8993290" y="984596"/>
                </a:lnTo>
                <a:lnTo>
                  <a:pt x="8988859" y="1031538"/>
                </a:lnTo>
                <a:lnTo>
                  <a:pt x="8981584" y="1077627"/>
                </a:lnTo>
                <a:lnTo>
                  <a:pt x="8971557" y="1122772"/>
                </a:lnTo>
                <a:lnTo>
                  <a:pt x="8958867" y="1166883"/>
                </a:lnTo>
                <a:lnTo>
                  <a:pt x="8943604" y="1209870"/>
                </a:lnTo>
                <a:lnTo>
                  <a:pt x="8925860" y="1251642"/>
                </a:lnTo>
                <a:lnTo>
                  <a:pt x="8905725" y="1292108"/>
                </a:lnTo>
                <a:lnTo>
                  <a:pt x="8883290" y="1331179"/>
                </a:lnTo>
                <a:lnTo>
                  <a:pt x="8858644" y="1368763"/>
                </a:lnTo>
                <a:lnTo>
                  <a:pt x="8831878" y="1404770"/>
                </a:lnTo>
                <a:lnTo>
                  <a:pt x="8803083" y="1439109"/>
                </a:lnTo>
                <a:lnTo>
                  <a:pt x="8772350" y="1471691"/>
                </a:lnTo>
                <a:lnTo>
                  <a:pt x="8739768" y="1502425"/>
                </a:lnTo>
                <a:lnTo>
                  <a:pt x="8705428" y="1531220"/>
                </a:lnTo>
                <a:lnTo>
                  <a:pt x="8669421" y="1557985"/>
                </a:lnTo>
                <a:lnTo>
                  <a:pt x="8631837" y="1582631"/>
                </a:lnTo>
                <a:lnTo>
                  <a:pt x="8592767" y="1605067"/>
                </a:lnTo>
                <a:lnTo>
                  <a:pt x="8552301" y="1625202"/>
                </a:lnTo>
                <a:lnTo>
                  <a:pt x="8510529" y="1642946"/>
                </a:lnTo>
                <a:lnTo>
                  <a:pt x="8467542" y="1658208"/>
                </a:lnTo>
                <a:lnTo>
                  <a:pt x="8423431" y="1670898"/>
                </a:lnTo>
                <a:lnTo>
                  <a:pt x="8378285" y="1680926"/>
                </a:lnTo>
                <a:lnTo>
                  <a:pt x="8332196" y="1688200"/>
                </a:lnTo>
                <a:lnTo>
                  <a:pt x="8285254" y="1692632"/>
                </a:lnTo>
                <a:lnTo>
                  <a:pt x="8237550" y="1694129"/>
                </a:lnTo>
                <a:close/>
              </a:path>
            </a:pathLst>
          </a:custGeom>
          <a:ln w="102082">
            <a:solidFill>
              <a:srgbClr val="40739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3867019" y="15343140"/>
            <a:ext cx="4772660" cy="532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300" spc="20">
                <a:latin typeface="Myriad Pro"/>
                <a:cs typeface="Myriad Pro"/>
              </a:rPr>
              <a:t>(insert </a:t>
            </a:r>
            <a:r>
              <a:rPr dirty="0" sz="3300">
                <a:latin typeface="Myriad Pro"/>
                <a:cs typeface="Myriad Pro"/>
              </a:rPr>
              <a:t>your </a:t>
            </a:r>
            <a:r>
              <a:rPr dirty="0" sz="3300" spc="5">
                <a:latin typeface="Myriad Pro"/>
                <a:cs typeface="Myriad Pro"/>
              </a:rPr>
              <a:t>company</a:t>
            </a:r>
            <a:r>
              <a:rPr dirty="0" sz="3300" spc="-65">
                <a:latin typeface="Myriad Pro"/>
                <a:cs typeface="Myriad Pro"/>
              </a:rPr>
              <a:t> </a:t>
            </a:r>
            <a:r>
              <a:rPr dirty="0" sz="3300" spc="5">
                <a:latin typeface="Myriad Pro"/>
                <a:cs typeface="Myriad Pro"/>
              </a:rPr>
              <a:t>logo)</a:t>
            </a:r>
            <a:endParaRPr sz="330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photo-hand-sanitiser-notice-1000x1345</dc:title>
  <dcterms:created xsi:type="dcterms:W3CDTF">2020-03-13T07:06:07Z</dcterms:created>
  <dcterms:modified xsi:type="dcterms:W3CDTF">2020-03-13T07:06:07Z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2020-03-13T00:00:00Z</vt:filetime>
  </property>
  <property fmtid="{D5CDD505-2E9C-101B-9397-08002B2CF9AE}" pid="3" name="Creator">
    <vt:lpwstr>Adobe Illustrator 24.1 (Windows)</vt:lpwstr>
  </property>
  <property fmtid="{D5CDD505-2E9C-101B-9397-08002B2CF9AE}" pid="4" name="LastSaved">
    <vt:filetime>2020-03-13T00:00:00Z</vt:filetime>
  </property>
</Properties>
</file>