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BD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5250" autoAdjust="0"/>
  </p:normalViewPr>
  <p:slideViewPr>
    <p:cSldViewPr snapToGrid="0">
      <p:cViewPr varScale="1">
        <p:scale>
          <a:sx n="44" d="100"/>
          <a:sy n="44" d="100"/>
        </p:scale>
        <p:origin x="225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24225A-D2C6-4B64-AA0B-A364EF1DC6EE}" type="datetimeFigureOut">
              <a:rPr lang="en-US" smtClean="0"/>
              <a:t>13-Mar-20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E76551-097B-42CA-BF0B-014ACC967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569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sz="1200" dirty="0">
              <a:latin typeface="Roboto" pitchFamily="2" charset="0"/>
              <a:ea typeface="Roboto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E76551-097B-42CA-BF0B-014ACC9679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38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13-Mar-20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97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13-Mar-20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22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13-Mar-20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18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13-Mar-20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12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13-Mar-20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922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13-Mar-20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192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13-Mar-20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87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13-Mar-20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473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13-Mar-20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97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13-Mar-20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685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43B-70E1-462B-9185-C6C0C98F02E6}" type="datetimeFigureOut">
              <a:rPr lang="en-US" smtClean="0"/>
              <a:t>13-Mar-20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078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9E43B-70E1-462B-9185-C6C0C98F02E6}" type="datetimeFigureOut">
              <a:rPr lang="en-US" smtClean="0"/>
              <a:t>13-Mar-20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DBC82-11C3-448F-8C6C-41F0E600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703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42495D8A-D24C-4BA4-B205-6DD556AAA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6278" y="1"/>
            <a:ext cx="6912324" cy="556106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3EB12F4-4743-42BB-870B-0C7B8E4205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43439" y="359717"/>
            <a:ext cx="6939485" cy="109133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137D792-E7EB-4BB4-B5D7-902143664E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381279" y="1124698"/>
            <a:ext cx="4075809" cy="407580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6E094EF-494B-4E9D-83F8-BA9B01D7D281}"/>
              </a:ext>
            </a:extLst>
          </p:cNvPr>
          <p:cNvSpPr txBox="1"/>
          <p:nvPr/>
        </p:nvSpPr>
        <p:spPr>
          <a:xfrm>
            <a:off x="1548774" y="333244"/>
            <a:ext cx="39704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>
                <a:solidFill>
                  <a:srgbClr val="C00000"/>
                </a:solidFill>
                <a:latin typeface="Cooper Black" panose="0208090404030B020404" pitchFamily="18" charset="0"/>
              </a:rPr>
              <a:t>COVID-19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15B1F95-BEA6-4D40-92D1-EABA18BBBE6F}"/>
              </a:ext>
            </a:extLst>
          </p:cNvPr>
          <p:cNvSpPr txBox="1"/>
          <p:nvPr/>
        </p:nvSpPr>
        <p:spPr>
          <a:xfrm>
            <a:off x="3762443" y="1996206"/>
            <a:ext cx="1813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Cooper Black" panose="0208090404030B020404" pitchFamily="18" charset="0"/>
              </a:rPr>
              <a:t>Dear Visitors,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E1A92E-93EC-4696-92CD-26190A886CBE}"/>
              </a:ext>
            </a:extLst>
          </p:cNvPr>
          <p:cNvSpPr txBox="1"/>
          <p:nvPr/>
        </p:nvSpPr>
        <p:spPr>
          <a:xfrm>
            <a:off x="3762443" y="2492125"/>
            <a:ext cx="28210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  <a:latin typeface="Cooper Black" panose="0208090404030B020404" pitchFamily="18" charset="0"/>
              </a:rPr>
              <a:t>Have you been in close contact with any persons who have been warded for observation in the past 14 days?</a:t>
            </a:r>
          </a:p>
          <a:p>
            <a:endParaRPr lang="en-US" sz="1600" dirty="0">
              <a:solidFill>
                <a:srgbClr val="FFFF00"/>
              </a:solidFill>
              <a:latin typeface="Cooper Black" panose="0208090404030B020404" pitchFamily="18" charset="0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AAF5CBA-A475-42DF-AA18-1F6AC943F7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7100" y="4642770"/>
            <a:ext cx="5945529" cy="192021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AB67C4A1-208A-4B3A-A10C-47A254BFB5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4797" y="8658984"/>
            <a:ext cx="6278671" cy="116199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BD0107B-B1B4-40BA-984E-58EA686C8F6B}"/>
              </a:ext>
            </a:extLst>
          </p:cNvPr>
          <p:cNvSpPr txBox="1"/>
          <p:nvPr/>
        </p:nvSpPr>
        <p:spPr>
          <a:xfrm>
            <a:off x="903839" y="5136212"/>
            <a:ext cx="5260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If yes, we are sorry we can't see you in person today, </a:t>
            </a:r>
          </a:p>
          <a:p>
            <a:pPr algn="ctr"/>
            <a:r>
              <a:rPr lang="en-US" b="1" dirty="0"/>
              <a:t>But hey! let's do it digitally instead!!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6F9211-C7A5-4EE9-A458-CF8D714F53B6}"/>
              </a:ext>
            </a:extLst>
          </p:cNvPr>
          <p:cNvSpPr txBox="1"/>
          <p:nvPr/>
        </p:nvSpPr>
        <p:spPr>
          <a:xfrm>
            <a:off x="1859580" y="9076557"/>
            <a:ext cx="4426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oper Black" panose="0208090404030B020404" pitchFamily="18" charset="0"/>
              </a:rPr>
              <a:t>Thank you for your understanding!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A0FD19B-DB2B-4412-B8BD-62B05407B9AC}"/>
              </a:ext>
            </a:extLst>
          </p:cNvPr>
          <p:cNvSpPr txBox="1"/>
          <p:nvPr/>
        </p:nvSpPr>
        <p:spPr>
          <a:xfrm>
            <a:off x="1434988" y="5799274"/>
            <a:ext cx="4029758" cy="64633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  <a:latin typeface="Cooper Black" panose="0208090404030B020404" pitchFamily="18" charset="0"/>
              </a:rPr>
              <a:t>Email us at </a:t>
            </a:r>
            <a:r>
              <a:rPr lang="en-US" b="1" dirty="0">
                <a:solidFill>
                  <a:srgbClr val="FF0000"/>
                </a:solidFill>
              </a:rPr>
              <a:t>(insert your email)</a:t>
            </a:r>
          </a:p>
          <a:p>
            <a:pPr algn="ctr"/>
            <a:r>
              <a:rPr lang="en-US" dirty="0">
                <a:solidFill>
                  <a:srgbClr val="FFFF00"/>
                </a:solidFill>
                <a:latin typeface="Cooper Black" panose="0208090404030B020404" pitchFamily="18" charset="0"/>
              </a:rPr>
              <a:t>Call us </a:t>
            </a:r>
            <a:r>
              <a:rPr lang="en-US" b="1" dirty="0"/>
              <a:t>at </a:t>
            </a:r>
            <a:r>
              <a:rPr lang="en-US" b="1" dirty="0">
                <a:solidFill>
                  <a:srgbClr val="FF0000"/>
                </a:solidFill>
              </a:rPr>
              <a:t>(insert your contact number)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744BCBA-9CE4-46E3-84DF-488DB1A02FD2}"/>
              </a:ext>
            </a:extLst>
          </p:cNvPr>
          <p:cNvSpPr txBox="1"/>
          <p:nvPr/>
        </p:nvSpPr>
        <p:spPr>
          <a:xfrm>
            <a:off x="346621" y="6851466"/>
            <a:ext cx="62786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 support of nationwide efforts to contain the spread of the virus in </a:t>
            </a:r>
            <a:r>
              <a:rPr lang="en-US" b="1" dirty="0">
                <a:solidFill>
                  <a:srgbClr val="FF0000"/>
                </a:solidFill>
              </a:rPr>
              <a:t>(insert your country name)</a:t>
            </a:r>
            <a:r>
              <a:rPr lang="en-US" b="1" dirty="0"/>
              <a:t>, we are taking precautions such as disinfecting our premise and requesting for travel declaration.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BF6AF8F-6CA3-424E-B7CD-1A50C05260B7}"/>
              </a:ext>
            </a:extLst>
          </p:cNvPr>
          <p:cNvSpPr txBox="1"/>
          <p:nvPr/>
        </p:nvSpPr>
        <p:spPr>
          <a:xfrm>
            <a:off x="2607883" y="850958"/>
            <a:ext cx="1943056" cy="599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Cooper Black" panose="0208090404030B020404" pitchFamily="18" charset="0"/>
              </a:rPr>
              <a:t>Notice</a:t>
            </a: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68B9F21F-11ED-4472-A408-1D738F21D25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49070" y="145908"/>
            <a:ext cx="1813702" cy="16636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3F19A6-CFEB-4E1E-A8C3-43E24B63A829}"/>
              </a:ext>
            </a:extLst>
          </p:cNvPr>
          <p:cNvSpPr txBox="1"/>
          <p:nvPr/>
        </p:nvSpPr>
        <p:spPr>
          <a:xfrm>
            <a:off x="2318416" y="7895279"/>
            <a:ext cx="2752228" cy="92333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endParaRPr lang="en-US" b="1" dirty="0"/>
          </a:p>
          <a:p>
            <a:r>
              <a:rPr lang="en-US" b="1" dirty="0"/>
              <a:t>(insert your company logo)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68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310</TotalTime>
  <Words>113</Words>
  <Application>Microsoft Office PowerPoint</Application>
  <PresentationFormat>A4 Paper (210x297 mm)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Roboto</vt:lpstr>
      <vt:lpstr>Arial</vt:lpstr>
      <vt:lpstr>Calibri</vt:lpstr>
      <vt:lpstr>Calibri Light</vt:lpstr>
      <vt:lpstr>Cooper Black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Sng Qi Wen</dc:creator>
  <cp:lastModifiedBy>Chew Kiat Yong</cp:lastModifiedBy>
  <cp:revision>90</cp:revision>
  <cp:lastPrinted>2020-01-30T14:27:41Z</cp:lastPrinted>
  <dcterms:created xsi:type="dcterms:W3CDTF">2020-01-30T08:56:33Z</dcterms:created>
  <dcterms:modified xsi:type="dcterms:W3CDTF">2020-03-13T01:27:16Z</dcterms:modified>
</cp:coreProperties>
</file>